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A33"/>
    <a:srgbClr val="7A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BF817-88EC-4244-B9D0-E7F0027DFAB4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FF16F-D758-4A74-BED0-9E7B9E2E03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565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16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59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17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92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26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24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64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4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4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71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985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6F7B-0A69-4DF9-AD50-16DE63B335BA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8C756-E795-48B6-A82B-F336684E9F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45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BA8D453-ABBD-4126-9A14-071189733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Étiquette 7">
            <a:extLst>
              <a:ext uri="{FF2B5EF4-FFF2-40B4-BE49-F238E27FC236}">
                <a16:creationId xmlns:a16="http://schemas.microsoft.com/office/drawing/2014/main" id="{6CD7435A-2829-4BAE-BD32-531A9ABB171D}"/>
              </a:ext>
            </a:extLst>
          </p:cNvPr>
          <p:cNvSpPr/>
          <p:nvPr/>
        </p:nvSpPr>
        <p:spPr>
          <a:xfrm>
            <a:off x="177800" y="177800"/>
            <a:ext cx="5046133" cy="1210733"/>
          </a:xfrm>
          <a:prstGeom prst="plaque">
            <a:avLst/>
          </a:prstGeom>
          <a:solidFill>
            <a:srgbClr val="FEBA33"/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ooper Black" panose="0208090404030B0204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8A2263-64FC-4476-9E30-37FE8D801626}"/>
              </a:ext>
            </a:extLst>
          </p:cNvPr>
          <p:cNvSpPr txBox="1"/>
          <p:nvPr/>
        </p:nvSpPr>
        <p:spPr>
          <a:xfrm>
            <a:off x="245533" y="296333"/>
            <a:ext cx="497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Planning d’activités des maternelles 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Du 26 au 30 octobre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« L’école des petits monstres »</a:t>
            </a: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C1AC30A9-87A9-4152-8121-C1D71A01026B}"/>
              </a:ext>
            </a:extLst>
          </p:cNvPr>
          <p:cNvSpPr/>
          <p:nvPr/>
        </p:nvSpPr>
        <p:spPr>
          <a:xfrm>
            <a:off x="381000" y="1642533"/>
            <a:ext cx="2243667" cy="2421467"/>
          </a:xfrm>
          <a:prstGeom prst="flowChartAlternateProcess">
            <a:avLst/>
          </a:prstGeom>
          <a:solidFill>
            <a:srgbClr val="FEBA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DE6D6DE1-B8C8-4462-AD2D-1FA3A5BDB95F}"/>
              </a:ext>
            </a:extLst>
          </p:cNvPr>
          <p:cNvSpPr/>
          <p:nvPr/>
        </p:nvSpPr>
        <p:spPr>
          <a:xfrm>
            <a:off x="5731934" y="4318000"/>
            <a:ext cx="2243667" cy="2421467"/>
          </a:xfrm>
          <a:prstGeom prst="flowChartAlternateProcess">
            <a:avLst/>
          </a:prstGeom>
          <a:solidFill>
            <a:srgbClr val="FEBA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7523857B-AAF3-442F-BC25-143250F1913E}"/>
              </a:ext>
            </a:extLst>
          </p:cNvPr>
          <p:cNvSpPr/>
          <p:nvPr/>
        </p:nvSpPr>
        <p:spPr>
          <a:xfrm>
            <a:off x="2125134" y="4318000"/>
            <a:ext cx="2243667" cy="2421467"/>
          </a:xfrm>
          <a:prstGeom prst="flowChartAlternateProcess">
            <a:avLst/>
          </a:prstGeom>
          <a:solidFill>
            <a:srgbClr val="FEBA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A5AEDE19-DA12-4AD4-BB88-80134A7ABEC6}"/>
              </a:ext>
            </a:extLst>
          </p:cNvPr>
          <p:cNvSpPr/>
          <p:nvPr/>
        </p:nvSpPr>
        <p:spPr>
          <a:xfrm>
            <a:off x="3873499" y="1642533"/>
            <a:ext cx="2243667" cy="2421467"/>
          </a:xfrm>
          <a:prstGeom prst="flowChartAlternateProcess">
            <a:avLst/>
          </a:prstGeom>
          <a:solidFill>
            <a:srgbClr val="FEBA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3EEF81ED-81CE-493C-B132-79776D0E9101}"/>
              </a:ext>
            </a:extLst>
          </p:cNvPr>
          <p:cNvSpPr/>
          <p:nvPr/>
        </p:nvSpPr>
        <p:spPr>
          <a:xfrm>
            <a:off x="7442200" y="1642533"/>
            <a:ext cx="2243667" cy="2421467"/>
          </a:xfrm>
          <a:prstGeom prst="flowChartAlternateProcess">
            <a:avLst/>
          </a:prstGeom>
          <a:solidFill>
            <a:srgbClr val="FEBA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765B88-AF0C-4EF5-B300-2059CCF43658}"/>
              </a:ext>
            </a:extLst>
          </p:cNvPr>
          <p:cNvSpPr txBox="1"/>
          <p:nvPr/>
        </p:nvSpPr>
        <p:spPr>
          <a:xfrm>
            <a:off x="1121833" y="164253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26/10</a:t>
            </a:r>
          </a:p>
        </p:txBody>
      </p:sp>
      <p:sp>
        <p:nvSpPr>
          <p:cNvPr id="24" name="Étiquette 23">
            <a:extLst>
              <a:ext uri="{FF2B5EF4-FFF2-40B4-BE49-F238E27FC236}">
                <a16:creationId xmlns:a16="http://schemas.microsoft.com/office/drawing/2014/main" id="{9ED8DF6E-301B-437B-B9F8-F5121D865505}"/>
              </a:ext>
            </a:extLst>
          </p:cNvPr>
          <p:cNvSpPr/>
          <p:nvPr/>
        </p:nvSpPr>
        <p:spPr>
          <a:xfrm>
            <a:off x="5977467" y="152631"/>
            <a:ext cx="3234267" cy="1210733"/>
          </a:xfrm>
          <a:prstGeom prst="plaque">
            <a:avLst/>
          </a:prstGeom>
          <a:solidFill>
            <a:srgbClr val="FEBA33"/>
          </a:solidFill>
          <a:ln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Showcard Gothic" panose="04020904020102020604" pitchFamily="82" charset="0"/>
              </a:rPr>
              <a:t>Pour tout renseignements contactez l’accueil de loisirs 06.74.26.69.71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6A0C4C4-AF33-4A0A-AB0F-5F10D6064AEC}"/>
              </a:ext>
            </a:extLst>
          </p:cNvPr>
          <p:cNvSpPr txBox="1"/>
          <p:nvPr/>
        </p:nvSpPr>
        <p:spPr>
          <a:xfrm>
            <a:off x="4614332" y="166770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27/10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C98825-A10D-481D-98FD-27AD1D36764E}"/>
              </a:ext>
            </a:extLst>
          </p:cNvPr>
          <p:cNvSpPr txBox="1"/>
          <p:nvPr/>
        </p:nvSpPr>
        <p:spPr>
          <a:xfrm>
            <a:off x="8183033" y="164253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28/10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8ECF74-CFB8-487B-8C31-663D55886695}"/>
              </a:ext>
            </a:extLst>
          </p:cNvPr>
          <p:cNvSpPr txBox="1"/>
          <p:nvPr/>
        </p:nvSpPr>
        <p:spPr>
          <a:xfrm>
            <a:off x="2865967" y="4318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29/10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B9A5D29-38E7-4CA7-A826-29E414889F07}"/>
              </a:ext>
            </a:extLst>
          </p:cNvPr>
          <p:cNvSpPr txBox="1"/>
          <p:nvPr/>
        </p:nvSpPr>
        <p:spPr>
          <a:xfrm>
            <a:off x="6472767" y="4318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Showcard Gothic" panose="04020904020102020604" pitchFamily="82" charset="0"/>
              </a:rPr>
              <a:t>30/10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86E254A-AA21-43CF-9DED-30EAAEFA1FD5}"/>
              </a:ext>
            </a:extLst>
          </p:cNvPr>
          <p:cNvSpPr txBox="1"/>
          <p:nvPr/>
        </p:nvSpPr>
        <p:spPr>
          <a:xfrm>
            <a:off x="448734" y="2006599"/>
            <a:ext cx="20997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/>
              <a:t>Les monstres font des perles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Fabrication fantôme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Silhouette d’Halloween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Jeux de balle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La chasse aux fantômes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Dessine ta citrouille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9169425-D76F-4C82-972F-F9C56272CA6F}"/>
              </a:ext>
            </a:extLst>
          </p:cNvPr>
          <p:cNvSpPr txBox="1"/>
          <p:nvPr/>
        </p:nvSpPr>
        <p:spPr>
          <a:xfrm>
            <a:off x="3903134" y="2006599"/>
            <a:ext cx="20997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/>
              <a:t>Concours de dessin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Fabrique ta chauve souris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Crée ton petit monstre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Fresque d’halloween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Activité citrouille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La danse des monstres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BDDB756-863A-4912-AC4B-683E2FAEB6A0}"/>
              </a:ext>
            </a:extLst>
          </p:cNvPr>
          <p:cNvSpPr txBox="1"/>
          <p:nvPr/>
        </p:nvSpPr>
        <p:spPr>
          <a:xfrm>
            <a:off x="7514167" y="1990234"/>
            <a:ext cx="20997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/>
              <a:t>« Réveil pas mamie »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Jacques à dit d’Halloween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Les monstres font des mimes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Carte « Joyeux Halloween »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1D2390E-F661-4261-921A-D8CA7BF416A6}"/>
              </a:ext>
            </a:extLst>
          </p:cNvPr>
          <p:cNvSpPr txBox="1"/>
          <p:nvPr/>
        </p:nvSpPr>
        <p:spPr>
          <a:xfrm>
            <a:off x="2211921" y="4648875"/>
            <a:ext cx="2099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fr-FR" sz="14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EEC4508-86EF-4E21-AC2C-0C5C4D7A2057}"/>
              </a:ext>
            </a:extLst>
          </p:cNvPr>
          <p:cNvSpPr txBox="1"/>
          <p:nvPr/>
        </p:nvSpPr>
        <p:spPr>
          <a:xfrm>
            <a:off x="5803901" y="4768502"/>
            <a:ext cx="20997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/>
              <a:t>Atelier cookies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  <a:p>
            <a:pPr marL="285750" indent="-285750">
              <a:buFontTx/>
              <a:buChar char="-"/>
            </a:pPr>
            <a:r>
              <a:rPr lang="fr-FR" sz="1400" dirty="0"/>
              <a:t>Après-midi bal des petits monstres (musique, maquillage, petits jeux…) 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D6404D1-26DF-4B64-A473-BDD5ECBE3708}"/>
              </a:ext>
            </a:extLst>
          </p:cNvPr>
          <p:cNvSpPr txBox="1"/>
          <p:nvPr/>
        </p:nvSpPr>
        <p:spPr>
          <a:xfrm>
            <a:off x="2211921" y="4802763"/>
            <a:ext cx="20298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/>
              <a:t>Jeux sportifs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Fabrication de masque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Set de table Halloween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Mobile fantôme</a:t>
            </a:r>
          </a:p>
        </p:txBody>
      </p:sp>
    </p:spTree>
    <p:extLst>
      <p:ext uri="{BB962C8B-B14F-4D97-AF65-F5344CB8AC3E}">
        <p14:creationId xmlns:p14="http://schemas.microsoft.com/office/powerpoint/2010/main" val="9441546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117</Words>
  <Application>Microsoft Office PowerPoint</Application>
  <PresentationFormat>Format A4 (210 x 297 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Cooper Black</vt:lpstr>
      <vt:lpstr>Showcard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LOISIR 1</dc:creator>
  <cp:lastModifiedBy>CLSH LONGPERRIER</cp:lastModifiedBy>
  <cp:revision>5</cp:revision>
  <dcterms:created xsi:type="dcterms:W3CDTF">2026-09-28T13:46:19Z</dcterms:created>
  <dcterms:modified xsi:type="dcterms:W3CDTF">2026-09-28T15:53:41Z</dcterms:modified>
</cp:coreProperties>
</file>