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98D1"/>
    <a:srgbClr val="A14425"/>
    <a:srgbClr val="D16C35"/>
    <a:srgbClr val="FDDAB2"/>
    <a:srgbClr val="DA219E"/>
    <a:srgbClr val="CD6090"/>
    <a:srgbClr val="E5A7BC"/>
    <a:srgbClr val="F78178"/>
    <a:srgbClr val="F4B542"/>
    <a:srgbClr val="C98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26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75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08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31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24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468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104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264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246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934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675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329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2465F-CE2D-4BBC-A0CA-7A47EB06D99C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67454-6D23-4987-8E26-2120B4F8DF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584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4ca5b3b-a815-4af8-9552-c84510271e80@EURPRD10">
            <a:extLst>
              <a:ext uri="{FF2B5EF4-FFF2-40B4-BE49-F238E27FC236}">
                <a16:creationId xmlns:a16="http://schemas.microsoft.com/office/drawing/2014/main" id="{5497357C-8E30-44D7-B062-477DD0F47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ouble vague 2">
            <a:extLst>
              <a:ext uri="{FF2B5EF4-FFF2-40B4-BE49-F238E27FC236}">
                <a16:creationId xmlns:a16="http://schemas.microsoft.com/office/drawing/2014/main" id="{C9AB4AE9-0B7D-4983-A311-1C8993B42BEC}"/>
              </a:ext>
            </a:extLst>
          </p:cNvPr>
          <p:cNvSpPr/>
          <p:nvPr/>
        </p:nvSpPr>
        <p:spPr>
          <a:xfrm>
            <a:off x="109568" y="38106"/>
            <a:ext cx="5742394" cy="1816094"/>
          </a:xfrm>
          <a:prstGeom prst="doubleWave">
            <a:avLst/>
          </a:prstGeom>
          <a:solidFill>
            <a:srgbClr val="D16C35"/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6BB7A3D-B186-4EB9-BA1A-38000F88FA1C}"/>
              </a:ext>
            </a:extLst>
          </p:cNvPr>
          <p:cNvSpPr txBox="1"/>
          <p:nvPr/>
        </p:nvSpPr>
        <p:spPr>
          <a:xfrm>
            <a:off x="270684" y="305833"/>
            <a:ext cx="5469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Planning des activités des maternelles</a:t>
            </a:r>
          </a:p>
          <a:p>
            <a:pPr algn="ctr"/>
            <a:r>
              <a:rPr lang="fr-FR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Du 19 au 23 octobre 2026</a:t>
            </a:r>
          </a:p>
          <a:p>
            <a:pPr algn="ctr"/>
            <a:r>
              <a:rPr lang="fr-FR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« Charlie et la chocolaterie »</a:t>
            </a:r>
          </a:p>
        </p:txBody>
      </p:sp>
      <p:sp>
        <p:nvSpPr>
          <p:cNvPr id="6" name="Double vague 5">
            <a:extLst>
              <a:ext uri="{FF2B5EF4-FFF2-40B4-BE49-F238E27FC236}">
                <a16:creationId xmlns:a16="http://schemas.microsoft.com/office/drawing/2014/main" id="{70893AF6-6E00-4621-83D9-ECEA69CEF394}"/>
              </a:ext>
            </a:extLst>
          </p:cNvPr>
          <p:cNvSpPr/>
          <p:nvPr/>
        </p:nvSpPr>
        <p:spPr>
          <a:xfrm>
            <a:off x="6212416" y="169397"/>
            <a:ext cx="3090334" cy="1473200"/>
          </a:xfrm>
          <a:prstGeom prst="doubleWave">
            <a:avLst/>
          </a:prstGeom>
          <a:solidFill>
            <a:srgbClr val="D16C35"/>
          </a:solidFill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204C9D3-3DB7-46B3-A56F-A14CA1B3B555}"/>
              </a:ext>
            </a:extLst>
          </p:cNvPr>
          <p:cNvSpPr txBox="1"/>
          <p:nvPr/>
        </p:nvSpPr>
        <p:spPr>
          <a:xfrm>
            <a:off x="6337299" y="434088"/>
            <a:ext cx="2840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Pour tout renseignements contactez l’accueil de loisirs au 06.74.26.69.71</a:t>
            </a:r>
          </a:p>
        </p:txBody>
      </p:sp>
      <p:sp>
        <p:nvSpPr>
          <p:cNvPr id="5" name="Parchemin : vertical 4">
            <a:extLst>
              <a:ext uri="{FF2B5EF4-FFF2-40B4-BE49-F238E27FC236}">
                <a16:creationId xmlns:a16="http://schemas.microsoft.com/office/drawing/2014/main" id="{BEB9D3EB-2648-44E1-8716-9F230D9BDF82}"/>
              </a:ext>
            </a:extLst>
          </p:cNvPr>
          <p:cNvSpPr/>
          <p:nvPr/>
        </p:nvSpPr>
        <p:spPr>
          <a:xfrm>
            <a:off x="76201" y="2192866"/>
            <a:ext cx="1905000" cy="4140200"/>
          </a:xfrm>
          <a:prstGeom prst="verticalScroll">
            <a:avLst/>
          </a:prstGeom>
          <a:solidFill>
            <a:srgbClr val="D16C35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Parchemin : vertical 11">
            <a:extLst>
              <a:ext uri="{FF2B5EF4-FFF2-40B4-BE49-F238E27FC236}">
                <a16:creationId xmlns:a16="http://schemas.microsoft.com/office/drawing/2014/main" id="{AED3ABC5-C10F-4783-9C87-1585C1933CAC}"/>
              </a:ext>
            </a:extLst>
          </p:cNvPr>
          <p:cNvSpPr/>
          <p:nvPr/>
        </p:nvSpPr>
        <p:spPr>
          <a:xfrm>
            <a:off x="7861550" y="2192866"/>
            <a:ext cx="1905000" cy="4140200"/>
          </a:xfrm>
          <a:prstGeom prst="verticalScroll">
            <a:avLst/>
          </a:prstGeom>
          <a:solidFill>
            <a:srgbClr val="D16C35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Parchemin : vertical 12">
            <a:extLst>
              <a:ext uri="{FF2B5EF4-FFF2-40B4-BE49-F238E27FC236}">
                <a16:creationId xmlns:a16="http://schemas.microsoft.com/office/drawing/2014/main" id="{E58FC561-4100-4F44-A891-346422499613}"/>
              </a:ext>
            </a:extLst>
          </p:cNvPr>
          <p:cNvSpPr/>
          <p:nvPr/>
        </p:nvSpPr>
        <p:spPr>
          <a:xfrm>
            <a:off x="5934635" y="2213548"/>
            <a:ext cx="1905000" cy="4140200"/>
          </a:xfrm>
          <a:prstGeom prst="verticalScroll">
            <a:avLst/>
          </a:prstGeom>
          <a:solidFill>
            <a:srgbClr val="D16C35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Parchemin : vertical 13">
            <a:extLst>
              <a:ext uri="{FF2B5EF4-FFF2-40B4-BE49-F238E27FC236}">
                <a16:creationId xmlns:a16="http://schemas.microsoft.com/office/drawing/2014/main" id="{00368FF2-97B2-4CC4-A5B1-6CDC404037BA}"/>
              </a:ext>
            </a:extLst>
          </p:cNvPr>
          <p:cNvSpPr/>
          <p:nvPr/>
        </p:nvSpPr>
        <p:spPr>
          <a:xfrm>
            <a:off x="3946962" y="2213548"/>
            <a:ext cx="1905000" cy="4140200"/>
          </a:xfrm>
          <a:prstGeom prst="verticalScroll">
            <a:avLst/>
          </a:prstGeom>
          <a:solidFill>
            <a:srgbClr val="D16C35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Parchemin : vertical 14">
            <a:extLst>
              <a:ext uri="{FF2B5EF4-FFF2-40B4-BE49-F238E27FC236}">
                <a16:creationId xmlns:a16="http://schemas.microsoft.com/office/drawing/2014/main" id="{C9A2A317-2F1B-45F1-967B-76C4FF0756E1}"/>
              </a:ext>
            </a:extLst>
          </p:cNvPr>
          <p:cNvSpPr/>
          <p:nvPr/>
        </p:nvSpPr>
        <p:spPr>
          <a:xfrm>
            <a:off x="2085789" y="2192866"/>
            <a:ext cx="1905000" cy="4140200"/>
          </a:xfrm>
          <a:prstGeom prst="verticalScroll">
            <a:avLst/>
          </a:prstGeom>
          <a:solidFill>
            <a:srgbClr val="D16C35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3823955-D460-4E46-8BA1-C2C606939355}"/>
              </a:ext>
            </a:extLst>
          </p:cNvPr>
          <p:cNvSpPr txBox="1"/>
          <p:nvPr/>
        </p:nvSpPr>
        <p:spPr>
          <a:xfrm>
            <a:off x="516467" y="2531533"/>
            <a:ext cx="5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D21798A-C2C0-48B5-8842-3A67C9BC737C}"/>
              </a:ext>
            </a:extLst>
          </p:cNvPr>
          <p:cNvSpPr txBox="1"/>
          <p:nvPr/>
        </p:nvSpPr>
        <p:spPr>
          <a:xfrm>
            <a:off x="779931" y="2121927"/>
            <a:ext cx="744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19/09</a:t>
            </a:r>
            <a:endParaRPr lang="fr-FR" dirty="0">
              <a:latin typeface="Impact" panose="020B080603090205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49E776C-00DA-40DB-A242-8F0E4B9C3BD4}"/>
              </a:ext>
            </a:extLst>
          </p:cNvPr>
          <p:cNvSpPr txBox="1"/>
          <p:nvPr/>
        </p:nvSpPr>
        <p:spPr>
          <a:xfrm>
            <a:off x="2732498" y="2121927"/>
            <a:ext cx="84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20/09</a:t>
            </a:r>
            <a:endParaRPr lang="fr-FR" dirty="0">
              <a:latin typeface="Impact" panose="020B080603090205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F0512C-764E-4EE9-ADFB-39F70ED843E4}"/>
              </a:ext>
            </a:extLst>
          </p:cNvPr>
          <p:cNvSpPr txBox="1"/>
          <p:nvPr/>
        </p:nvSpPr>
        <p:spPr>
          <a:xfrm>
            <a:off x="4651937" y="2133595"/>
            <a:ext cx="744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21/09</a:t>
            </a:r>
            <a:endParaRPr lang="fr-FR" dirty="0">
              <a:latin typeface="Impact" panose="020B080603090205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996BC96-AE45-45D1-A589-7A9ED2393832}"/>
              </a:ext>
            </a:extLst>
          </p:cNvPr>
          <p:cNvSpPr txBox="1"/>
          <p:nvPr/>
        </p:nvSpPr>
        <p:spPr>
          <a:xfrm>
            <a:off x="6658040" y="2133595"/>
            <a:ext cx="86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22/09</a:t>
            </a:r>
            <a:endParaRPr lang="fr-FR" dirty="0">
              <a:latin typeface="Impact" panose="020B080603090205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48EBE02-12F0-477D-8FA9-36E94394165B}"/>
              </a:ext>
            </a:extLst>
          </p:cNvPr>
          <p:cNvSpPr txBox="1"/>
          <p:nvPr/>
        </p:nvSpPr>
        <p:spPr>
          <a:xfrm>
            <a:off x="8543371" y="2121927"/>
            <a:ext cx="86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23/09</a:t>
            </a:r>
            <a:endParaRPr lang="fr-FR" dirty="0">
              <a:latin typeface="Impact" panose="020B080603090205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24AE36-1B57-4C0D-A8DF-1C39C7D532A1}"/>
              </a:ext>
            </a:extLst>
          </p:cNvPr>
          <p:cNvSpPr txBox="1"/>
          <p:nvPr/>
        </p:nvSpPr>
        <p:spPr>
          <a:xfrm>
            <a:off x="431800" y="268393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85C1702-2479-4A62-B9B1-11413587E449}"/>
              </a:ext>
            </a:extLst>
          </p:cNvPr>
          <p:cNvSpPr txBox="1"/>
          <p:nvPr/>
        </p:nvSpPr>
        <p:spPr>
          <a:xfrm>
            <a:off x="307665" y="2591250"/>
            <a:ext cx="150618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Peinture sur vitre</a:t>
            </a:r>
            <a:br>
              <a:rPr lang="fr-FR" sz="1100" dirty="0">
                <a:latin typeface="Georgia" panose="02040502050405020303" pitchFamily="18" charset="0"/>
              </a:rPr>
            </a:b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La sucette géante</a:t>
            </a:r>
            <a:br>
              <a:rPr lang="fr-FR" sz="1100" dirty="0">
                <a:latin typeface="Georgia" panose="02040502050405020303" pitchFamily="18" charset="0"/>
              </a:rPr>
            </a:b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Gâteau au chocolat</a:t>
            </a:r>
            <a:br>
              <a:rPr lang="fr-FR" sz="1100" dirty="0">
                <a:latin typeface="Georgia" panose="02040502050405020303" pitchFamily="18" charset="0"/>
              </a:rPr>
            </a:b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Fabrication de chapeau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D3788AD-1BC9-4713-8BB1-CCB304C1198F}"/>
              </a:ext>
            </a:extLst>
          </p:cNvPr>
          <p:cNvSpPr txBox="1"/>
          <p:nvPr/>
        </p:nvSpPr>
        <p:spPr>
          <a:xfrm>
            <a:off x="2365279" y="2523066"/>
            <a:ext cx="1392014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Jeux de mime</a:t>
            </a:r>
          </a:p>
          <a:p>
            <a:r>
              <a:rPr lang="fr-FR" sz="1100" dirty="0">
                <a:latin typeface="Georgia" panose="02040502050405020303" pitchFamily="18" charset="0"/>
              </a:rPr>
              <a:t> </a:t>
            </a: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Les papillons en bonbons</a:t>
            </a:r>
            <a:br>
              <a:rPr lang="fr-FR" sz="1100" dirty="0">
                <a:latin typeface="Georgia" panose="02040502050405020303" pitchFamily="18" charset="0"/>
              </a:rPr>
            </a:b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Jeu « ne vous faites pas attraper »</a:t>
            </a: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Casque de squelette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060A599-D8CD-4E99-B02C-BF62A87EAE2E}"/>
              </a:ext>
            </a:extLst>
          </p:cNvPr>
          <p:cNvSpPr txBox="1"/>
          <p:nvPr/>
        </p:nvSpPr>
        <p:spPr>
          <a:xfrm>
            <a:off x="4248774" y="2685196"/>
            <a:ext cx="1369692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Quizz </a:t>
            </a:r>
          </a:p>
          <a:p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Le ticket d’or</a:t>
            </a: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« A la recherche du ticket d’or »</a:t>
            </a: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Arbre en bonbons</a:t>
            </a: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C041BF2-20FF-4D27-8720-4B9897F4DD1E}"/>
              </a:ext>
            </a:extLst>
          </p:cNvPr>
          <p:cNvSpPr txBox="1"/>
          <p:nvPr/>
        </p:nvSpPr>
        <p:spPr>
          <a:xfrm>
            <a:off x="6263749" y="2554806"/>
            <a:ext cx="12769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Pâtisserie </a:t>
            </a:r>
          </a:p>
          <a:p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Les bonbons rigolos de </a:t>
            </a:r>
            <a:r>
              <a:rPr lang="fr-FR" sz="1100" dirty="0" err="1">
                <a:latin typeface="Georgia" panose="02040502050405020303" pitchFamily="18" charset="0"/>
              </a:rPr>
              <a:t>Wonka</a:t>
            </a: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« Où est Charlie ? »</a:t>
            </a: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Fabrication de lunette</a:t>
            </a: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Balle aux prisonnier </a:t>
            </a: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Mosaïque</a:t>
            </a: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Loto des bonbons</a:t>
            </a:r>
            <a:endParaRPr lang="fr-FR" sz="1200" dirty="0">
              <a:latin typeface="Georgia" panose="02040502050405020303" pitchFamily="18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8BE7168-E121-4D86-BB72-891799C97332}"/>
              </a:ext>
            </a:extLst>
          </p:cNvPr>
          <p:cNvSpPr txBox="1"/>
          <p:nvPr/>
        </p:nvSpPr>
        <p:spPr>
          <a:xfrm>
            <a:off x="8114058" y="3021758"/>
            <a:ext cx="1399984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100" b="1" dirty="0">
              <a:latin typeface="Georgia" panose="02040502050405020303" pitchFamily="18" charset="0"/>
            </a:endParaRPr>
          </a:p>
          <a:p>
            <a:pPr algn="ctr"/>
            <a:r>
              <a:rPr lang="fr-FR" sz="1100" dirty="0">
                <a:latin typeface="Georgia" panose="02040502050405020303" pitchFamily="18" charset="0"/>
              </a:rPr>
              <a:t>« L’île des miam-</a:t>
            </a:r>
            <a:r>
              <a:rPr lang="fr-FR" sz="1100" dirty="0" err="1">
                <a:latin typeface="Georgia" panose="02040502050405020303" pitchFamily="18" charset="0"/>
              </a:rPr>
              <a:t>nimaux</a:t>
            </a:r>
            <a:r>
              <a:rPr lang="fr-FR" sz="1100" dirty="0">
                <a:latin typeface="Georgia" panose="02040502050405020303" pitchFamily="18" charset="0"/>
              </a:rPr>
              <a:t> : tempête de boulettes géantes 2 »</a:t>
            </a:r>
          </a:p>
          <a:p>
            <a:pPr algn="ctr"/>
            <a:endParaRPr lang="fr-FR" sz="1200" dirty="0">
              <a:latin typeface="Georgia" panose="02040502050405020303" pitchFamily="18" charset="0"/>
            </a:endParaRPr>
          </a:p>
          <a:p>
            <a:pPr algn="ctr"/>
            <a:endParaRPr lang="fr-FR" sz="12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endParaRPr lang="fr-FR" sz="12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endParaRPr lang="fr-FR" sz="120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200">
                <a:latin typeface="Georgia" panose="02040502050405020303" pitchFamily="18" charset="0"/>
              </a:rPr>
              <a:t>Jeux </a:t>
            </a:r>
            <a:r>
              <a:rPr lang="fr-FR" sz="1200" dirty="0">
                <a:latin typeface="Georgia" panose="02040502050405020303" pitchFamily="18" charset="0"/>
              </a:rPr>
              <a:t>sportif</a:t>
            </a:r>
          </a:p>
          <a:p>
            <a:pPr marL="171450" indent="-171450">
              <a:buFontTx/>
              <a:buChar char="-"/>
            </a:pPr>
            <a:endParaRPr lang="fr-FR" sz="12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200" dirty="0">
                <a:latin typeface="Georgia" panose="02040502050405020303" pitchFamily="18" charset="0"/>
              </a:rPr>
              <a:t>Plastique fou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ABD58C8-876F-4E31-86A1-B002CB89DEC0}"/>
              </a:ext>
            </a:extLst>
          </p:cNvPr>
          <p:cNvCxnSpPr/>
          <p:nvPr/>
        </p:nvCxnSpPr>
        <p:spPr>
          <a:xfrm>
            <a:off x="516467" y="4294464"/>
            <a:ext cx="889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3404AF34-5493-436D-BC30-CBE8D81BBBEC}"/>
              </a:ext>
            </a:extLst>
          </p:cNvPr>
          <p:cNvCxnSpPr/>
          <p:nvPr/>
        </p:nvCxnSpPr>
        <p:spPr>
          <a:xfrm>
            <a:off x="2516846" y="4481461"/>
            <a:ext cx="889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CA0BA8EA-0E12-45A2-BDB0-1842B5060646}"/>
              </a:ext>
            </a:extLst>
          </p:cNvPr>
          <p:cNvCxnSpPr/>
          <p:nvPr/>
        </p:nvCxnSpPr>
        <p:spPr>
          <a:xfrm>
            <a:off x="4454962" y="4502803"/>
            <a:ext cx="889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A65983D1-4BAB-434A-80F3-6364194DD5CF}"/>
              </a:ext>
            </a:extLst>
          </p:cNvPr>
          <p:cNvCxnSpPr/>
          <p:nvPr/>
        </p:nvCxnSpPr>
        <p:spPr>
          <a:xfrm>
            <a:off x="6442635" y="4547962"/>
            <a:ext cx="889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E5901787-FE08-4E5E-B92E-3BB21CC4F680}"/>
              </a:ext>
            </a:extLst>
          </p:cNvPr>
          <p:cNvCxnSpPr/>
          <p:nvPr/>
        </p:nvCxnSpPr>
        <p:spPr>
          <a:xfrm>
            <a:off x="8369550" y="4295105"/>
            <a:ext cx="889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BA28D15-A3F4-45A7-BE48-45B48594B8DD}"/>
              </a:ext>
            </a:extLst>
          </p:cNvPr>
          <p:cNvSpPr txBox="1"/>
          <p:nvPr/>
        </p:nvSpPr>
        <p:spPr>
          <a:xfrm>
            <a:off x="286561" y="4409592"/>
            <a:ext cx="148428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Jeux extérieur</a:t>
            </a:r>
            <a:br>
              <a:rPr lang="fr-FR" sz="1100" dirty="0">
                <a:latin typeface="Georgia" panose="02040502050405020303" pitchFamily="18" charset="0"/>
              </a:rPr>
            </a:b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Le parcours de chocolaterie </a:t>
            </a:r>
            <a:br>
              <a:rPr lang="fr-FR" sz="1100" dirty="0">
                <a:latin typeface="Georgia" panose="02040502050405020303" pitchFamily="18" charset="0"/>
              </a:rPr>
            </a:b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Création sucette en assiette</a:t>
            </a:r>
            <a:br>
              <a:rPr lang="fr-FR" sz="1100" dirty="0">
                <a:latin typeface="Georgia" panose="02040502050405020303" pitchFamily="18" charset="0"/>
              </a:rPr>
            </a:b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Initiation basket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070BD3B-804E-41EE-AE52-D9638C24A6C7}"/>
              </a:ext>
            </a:extLst>
          </p:cNvPr>
          <p:cNvSpPr txBox="1"/>
          <p:nvPr/>
        </p:nvSpPr>
        <p:spPr>
          <a:xfrm>
            <a:off x="2376440" y="4547962"/>
            <a:ext cx="132369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Fresque de Charlie</a:t>
            </a: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Statue </a:t>
            </a:r>
            <a:r>
              <a:rPr lang="fr-FR" sz="1100" dirty="0" err="1">
                <a:latin typeface="Georgia" panose="02040502050405020303" pitchFamily="18" charset="0"/>
              </a:rPr>
              <a:t>Wonka</a:t>
            </a: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Baguette magique</a:t>
            </a:r>
          </a:p>
          <a:p>
            <a:pPr marL="171450" indent="-171450">
              <a:buFontTx/>
              <a:buChar char="-"/>
            </a:pPr>
            <a:endParaRPr lang="fr-FR" sz="11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Surprise bot </a:t>
            </a:r>
            <a:r>
              <a:rPr lang="fr-FR" sz="1100" dirty="0" err="1">
                <a:latin typeface="Georgia" panose="02040502050405020303" pitchFamily="18" charset="0"/>
              </a:rPr>
              <a:t>candy</a:t>
            </a:r>
            <a:endParaRPr lang="fr-FR" sz="1100" dirty="0">
              <a:latin typeface="Georgia" panose="02040502050405020303" pitchFamily="18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5E63F80-94EC-413A-A5A8-1288A1C552AC}"/>
              </a:ext>
            </a:extLst>
          </p:cNvPr>
          <p:cNvSpPr txBox="1"/>
          <p:nvPr/>
        </p:nvSpPr>
        <p:spPr>
          <a:xfrm>
            <a:off x="4281440" y="4817090"/>
            <a:ext cx="127697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fr-FR" sz="1200" dirty="0">
                <a:latin typeface="Georgia" panose="02040502050405020303" pitchFamily="18" charset="0"/>
              </a:rPr>
              <a:t>Jeux extérieur </a:t>
            </a:r>
          </a:p>
          <a:p>
            <a:pPr marL="171450" indent="-171450">
              <a:buFontTx/>
              <a:buChar char="-"/>
            </a:pPr>
            <a:endParaRPr lang="fr-FR" sz="1200" dirty="0">
              <a:latin typeface="Georgia" panose="02040502050405020303" pitchFamily="18" charset="0"/>
            </a:endParaRPr>
          </a:p>
          <a:p>
            <a:pPr marL="171450" indent="-171450">
              <a:buFontTx/>
              <a:buChar char="-"/>
            </a:pPr>
            <a:r>
              <a:rPr lang="fr-FR" sz="1100" dirty="0">
                <a:latin typeface="Georgia" panose="02040502050405020303" pitchFamily="18" charset="0"/>
              </a:rPr>
              <a:t>Le parcours de chocolaterie </a:t>
            </a:r>
          </a:p>
        </p:txBody>
      </p:sp>
    </p:spTree>
    <p:extLst>
      <p:ext uri="{BB962C8B-B14F-4D97-AF65-F5344CB8AC3E}">
        <p14:creationId xmlns:p14="http://schemas.microsoft.com/office/powerpoint/2010/main" val="3942331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159</Words>
  <Application>Microsoft Office PowerPoint</Application>
  <PresentationFormat>Format A4 (210 x 297 mm)</PresentationFormat>
  <Paragraphs>63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Georgia</vt:lpstr>
      <vt:lpstr>Impact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LOISIR 1</dc:creator>
  <cp:lastModifiedBy> </cp:lastModifiedBy>
  <cp:revision>12</cp:revision>
  <dcterms:created xsi:type="dcterms:W3CDTF">2026-09-22T13:22:31Z</dcterms:created>
  <dcterms:modified xsi:type="dcterms:W3CDTF">2026-09-30T06:33:48Z</dcterms:modified>
</cp:coreProperties>
</file>