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6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F0DD1F-7D3D-4F03-8A87-794B8D4939C2}" v="1" dt="2026-09-30T07:05:12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5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57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77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86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46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64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48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44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40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11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124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43D1-47F0-49B3-8870-45BDCBAF05F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676C3-3D07-4088-BDC0-3CC93F3E49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5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F1AA71C-8348-43AA-A151-C44FE4AA9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7999"/>
          </a:xfrm>
          <a:prstGeom prst="rect">
            <a:avLst/>
          </a:prstGeom>
        </p:spPr>
      </p:pic>
      <p:sp>
        <p:nvSpPr>
          <p:cNvPr id="6" name="Cadre 5">
            <a:extLst>
              <a:ext uri="{FF2B5EF4-FFF2-40B4-BE49-F238E27FC236}">
                <a16:creationId xmlns:a16="http://schemas.microsoft.com/office/drawing/2014/main" id="{9E542038-366A-4EA2-A470-AB42B2F63C68}"/>
              </a:ext>
            </a:extLst>
          </p:cNvPr>
          <p:cNvSpPr/>
          <p:nvPr/>
        </p:nvSpPr>
        <p:spPr>
          <a:xfrm>
            <a:off x="262467" y="110066"/>
            <a:ext cx="5291666" cy="1549400"/>
          </a:xfrm>
          <a:prstGeom prst="fram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7DB1D1-8A90-4892-AB91-4EAFC83ED50D}"/>
              </a:ext>
            </a:extLst>
          </p:cNvPr>
          <p:cNvSpPr txBox="1"/>
          <p:nvPr/>
        </p:nvSpPr>
        <p:spPr>
          <a:xfrm>
            <a:off x="262467" y="284601"/>
            <a:ext cx="5291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Harrington" panose="04040505050A02020702" pitchFamily="82" charset="0"/>
              </a:rPr>
              <a:t>Planning d’activités des élémentaires 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Harrington" panose="04040505050A02020702" pitchFamily="82" charset="0"/>
              </a:rPr>
              <a:t>Du 26 au 30 octobre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Harrington" panose="04040505050A02020702" pitchFamily="82" charset="0"/>
              </a:rPr>
              <a:t>« Chair de poule »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9710261D-65B8-30A6-F5DD-4333243C711C}"/>
              </a:ext>
            </a:extLst>
          </p:cNvPr>
          <p:cNvSpPr/>
          <p:nvPr/>
        </p:nvSpPr>
        <p:spPr>
          <a:xfrm>
            <a:off x="262466" y="1886248"/>
            <a:ext cx="2541693" cy="2238711"/>
          </a:xfrm>
          <a:prstGeom prst="ellipse">
            <a:avLst/>
          </a:prstGeom>
          <a:solidFill>
            <a:schemeClr val="bg1"/>
          </a:solidFill>
          <a:ln>
            <a:solidFill>
              <a:srgbClr val="E8760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E64128B-BFD2-7B5F-DCB1-1DB3A9135038}"/>
              </a:ext>
            </a:extLst>
          </p:cNvPr>
          <p:cNvSpPr/>
          <p:nvPr/>
        </p:nvSpPr>
        <p:spPr>
          <a:xfrm>
            <a:off x="6785184" y="1886248"/>
            <a:ext cx="2541693" cy="2238711"/>
          </a:xfrm>
          <a:prstGeom prst="ellipse">
            <a:avLst/>
          </a:prstGeom>
          <a:solidFill>
            <a:schemeClr val="bg1"/>
          </a:solidFill>
          <a:ln>
            <a:solidFill>
              <a:srgbClr val="E8760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5A36013-8329-E26D-C2CF-BC014C5301BD}"/>
              </a:ext>
            </a:extLst>
          </p:cNvPr>
          <p:cNvSpPr/>
          <p:nvPr/>
        </p:nvSpPr>
        <p:spPr>
          <a:xfrm>
            <a:off x="5190065" y="4258730"/>
            <a:ext cx="2541693" cy="2238711"/>
          </a:xfrm>
          <a:prstGeom prst="ellipse">
            <a:avLst/>
          </a:prstGeom>
          <a:solidFill>
            <a:schemeClr val="bg1"/>
          </a:solidFill>
          <a:ln>
            <a:solidFill>
              <a:srgbClr val="E8760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7020047-748B-0A72-A16A-742A3B4C89D2}"/>
              </a:ext>
            </a:extLst>
          </p:cNvPr>
          <p:cNvSpPr/>
          <p:nvPr/>
        </p:nvSpPr>
        <p:spPr>
          <a:xfrm>
            <a:off x="3523825" y="1886247"/>
            <a:ext cx="2541693" cy="2238711"/>
          </a:xfrm>
          <a:prstGeom prst="ellipse">
            <a:avLst/>
          </a:prstGeom>
          <a:solidFill>
            <a:schemeClr val="bg1"/>
          </a:solidFill>
          <a:ln>
            <a:solidFill>
              <a:srgbClr val="E8760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18C8683-6FF1-B52E-CF1A-D4484143F474}"/>
              </a:ext>
            </a:extLst>
          </p:cNvPr>
          <p:cNvSpPr/>
          <p:nvPr/>
        </p:nvSpPr>
        <p:spPr>
          <a:xfrm>
            <a:off x="1920243" y="4258731"/>
            <a:ext cx="2541693" cy="2238711"/>
          </a:xfrm>
          <a:prstGeom prst="ellipse">
            <a:avLst/>
          </a:prstGeom>
          <a:solidFill>
            <a:schemeClr val="bg1"/>
          </a:solidFill>
          <a:ln>
            <a:solidFill>
              <a:srgbClr val="E8760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4D8F1D-5FDD-CE05-8E2A-8540C317276F}"/>
              </a:ext>
            </a:extLst>
          </p:cNvPr>
          <p:cNvSpPr txBox="1"/>
          <p:nvPr/>
        </p:nvSpPr>
        <p:spPr>
          <a:xfrm>
            <a:off x="517316" y="2005064"/>
            <a:ext cx="20116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ington" panose="04040505050A02020702" pitchFamily="82" charset="0"/>
              </a:rPr>
              <a:t>26/10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Déco de salle </a:t>
            </a:r>
          </a:p>
          <a:p>
            <a:pPr algn="ctr"/>
            <a:endParaRPr lang="fr-FR" sz="2000" dirty="0">
              <a:latin typeface="Harrington" panose="04040505050A02020702" pitchFamily="82" charset="0"/>
            </a:endParaRP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Squelette grandeur nature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B59D52-0A36-B03C-0A85-DDDEE6F7B77B}"/>
              </a:ext>
            </a:extLst>
          </p:cNvPr>
          <p:cNvSpPr txBox="1"/>
          <p:nvPr/>
        </p:nvSpPr>
        <p:spPr>
          <a:xfrm>
            <a:off x="3656328" y="2054167"/>
            <a:ext cx="227668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ington" panose="04040505050A02020702" pitchFamily="82" charset="0"/>
              </a:rPr>
              <a:t>27/10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Masque « attention les yeux » </a:t>
            </a:r>
          </a:p>
          <a:p>
            <a:pPr algn="ctr"/>
            <a:endParaRPr lang="fr-FR" sz="2000" dirty="0">
              <a:latin typeface="Harrington" panose="04040505050A02020702" pitchFamily="82" charset="0"/>
            </a:endParaRP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La grille mystère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ACAE2F-7243-AF4C-B2D5-AFF67B9BF898}"/>
              </a:ext>
            </a:extLst>
          </p:cNvPr>
          <p:cNvSpPr txBox="1"/>
          <p:nvPr/>
        </p:nvSpPr>
        <p:spPr>
          <a:xfrm>
            <a:off x="6917687" y="2024979"/>
            <a:ext cx="2185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ington" panose="04040505050A02020702" pitchFamily="82" charset="0"/>
              </a:rPr>
              <a:t>28/10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Tableau fantôme</a:t>
            </a:r>
          </a:p>
          <a:p>
            <a:pPr algn="ctr"/>
            <a:endParaRPr lang="fr-FR" sz="2000" dirty="0">
              <a:latin typeface="Harrington" panose="04040505050A02020702" pitchFamily="82" charset="0"/>
            </a:endParaRP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Chasse au squelette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91AF8B3-3C80-9DBE-A0B7-A43C04E51D0C}"/>
              </a:ext>
            </a:extLst>
          </p:cNvPr>
          <p:cNvSpPr txBox="1"/>
          <p:nvPr/>
        </p:nvSpPr>
        <p:spPr>
          <a:xfrm>
            <a:off x="2185249" y="4432233"/>
            <a:ext cx="20116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ington" panose="04040505050A02020702" pitchFamily="82" charset="0"/>
              </a:rPr>
              <a:t>29/10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L’horreur des citrouilles</a:t>
            </a:r>
          </a:p>
          <a:p>
            <a:pPr algn="ctr"/>
            <a:endParaRPr lang="fr-FR" sz="2000" dirty="0">
              <a:latin typeface="Harrington" panose="04040505050A02020702" pitchFamily="82" charset="0"/>
            </a:endParaRP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Jeux de mimes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9099813-E4DF-79BF-41C2-BC2185EE7A1E}"/>
              </a:ext>
            </a:extLst>
          </p:cNvPr>
          <p:cNvSpPr txBox="1"/>
          <p:nvPr/>
        </p:nvSpPr>
        <p:spPr>
          <a:xfrm>
            <a:off x="5201072" y="4374532"/>
            <a:ext cx="253068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arrington" panose="04040505050A02020702" pitchFamily="82" charset="0"/>
              </a:rPr>
              <a:t>30/10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Matinée surprise</a:t>
            </a:r>
          </a:p>
          <a:p>
            <a:pPr algn="ctr"/>
            <a:r>
              <a:rPr lang="fr-FR" sz="2000" dirty="0">
                <a:latin typeface="Harrington" panose="04040505050A02020702" pitchFamily="82" charset="0"/>
              </a:rPr>
              <a:t>Après-midi festif (goûter amélioré, maquillage, musique…) </a:t>
            </a:r>
          </a:p>
        </p:txBody>
      </p:sp>
      <p:sp>
        <p:nvSpPr>
          <p:cNvPr id="25" name="Cadre 24">
            <a:extLst>
              <a:ext uri="{FF2B5EF4-FFF2-40B4-BE49-F238E27FC236}">
                <a16:creationId xmlns:a16="http://schemas.microsoft.com/office/drawing/2014/main" id="{4E303110-5633-7274-A6F8-6229FDD10C89}"/>
              </a:ext>
            </a:extLst>
          </p:cNvPr>
          <p:cNvSpPr/>
          <p:nvPr/>
        </p:nvSpPr>
        <p:spPr>
          <a:xfrm>
            <a:off x="5554132" y="203074"/>
            <a:ext cx="4199469" cy="1414696"/>
          </a:xfrm>
          <a:prstGeom prst="fram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B0EA41B-0A0D-56B8-D0CD-26E6DB4614DD}"/>
              </a:ext>
            </a:extLst>
          </p:cNvPr>
          <p:cNvSpPr txBox="1"/>
          <p:nvPr/>
        </p:nvSpPr>
        <p:spPr>
          <a:xfrm>
            <a:off x="5523648" y="325360"/>
            <a:ext cx="3937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Harrington" panose="04040505050A02020702" pitchFamily="82" charset="0"/>
              </a:rPr>
              <a:t>Pour tout renseignements contactez l’accueil de loisirs au 06.74.26.69.71</a:t>
            </a:r>
          </a:p>
        </p:txBody>
      </p:sp>
    </p:spTree>
    <p:extLst>
      <p:ext uri="{BB962C8B-B14F-4D97-AF65-F5344CB8AC3E}">
        <p14:creationId xmlns:p14="http://schemas.microsoft.com/office/powerpoint/2010/main" val="27212662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70</Words>
  <Application>Microsoft Office PowerPoint</Application>
  <PresentationFormat>Format A4 (210 x 297 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Harrington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CLSH LONGPERRIER</dc:creator>
  <cp:lastModifiedBy>CLSH LONGPERRIER</cp:lastModifiedBy>
  <cp:revision>1</cp:revision>
  <dcterms:created xsi:type="dcterms:W3CDTF">2026-09-28T15:56:38Z</dcterms:created>
  <dcterms:modified xsi:type="dcterms:W3CDTF">2026-10-01T09:05:16Z</dcterms:modified>
</cp:coreProperties>
</file>