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4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E13D7-134F-4B86-A004-FC4A17C779E8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5047A-A4AA-4B1C-A64D-5F2C84F30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8890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E13D7-134F-4B86-A004-FC4A17C779E8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5047A-A4AA-4B1C-A64D-5F2C84F30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995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E13D7-134F-4B86-A004-FC4A17C779E8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5047A-A4AA-4B1C-A64D-5F2C84F30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0162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E13D7-134F-4B86-A004-FC4A17C779E8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5047A-A4AA-4B1C-A64D-5F2C84F30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6234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E13D7-134F-4B86-A004-FC4A17C779E8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5047A-A4AA-4B1C-A64D-5F2C84F30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8273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E13D7-134F-4B86-A004-FC4A17C779E8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5047A-A4AA-4B1C-A64D-5F2C84F30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6890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E13D7-134F-4B86-A004-FC4A17C779E8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5047A-A4AA-4B1C-A64D-5F2C84F30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7996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E13D7-134F-4B86-A004-FC4A17C779E8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5047A-A4AA-4B1C-A64D-5F2C84F30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659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E13D7-134F-4B86-A004-FC4A17C779E8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5047A-A4AA-4B1C-A64D-5F2C84F30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057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E13D7-134F-4B86-A004-FC4A17C779E8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5047A-A4AA-4B1C-A64D-5F2C84F30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665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E13D7-134F-4B86-A004-FC4A17C779E8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5047A-A4AA-4B1C-A64D-5F2C84F30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3250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7E13D7-134F-4B86-A004-FC4A17C779E8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15047A-A4AA-4B1C-A64D-5F2C84F306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452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DE287-450F-4FCC-6C22-72430E3BF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AFB676D-B469-7A7E-BAD0-3202C2DEFD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386E220-7D37-3694-0EE2-07C895012768}"/>
              </a:ext>
            </a:extLst>
          </p:cNvPr>
          <p:cNvSpPr txBox="1"/>
          <p:nvPr/>
        </p:nvSpPr>
        <p:spPr>
          <a:xfrm>
            <a:off x="1817913" y="119743"/>
            <a:ext cx="600891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Planning d’activités maternelles mercredis septembre – octobre</a:t>
            </a:r>
            <a:br>
              <a:rPr lang="fr-FR" sz="28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</a:br>
            <a:endParaRPr lang="fr-FR" sz="28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/>
            <a:r>
              <a:rPr lang="fr-FR" sz="2800" dirty="0">
                <a:latin typeface="Cascadia Code" panose="020B06090200000200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« Le train des découvertes 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401A2C-0DFC-989C-7583-2815B8ACB518}"/>
              </a:ext>
            </a:extLst>
          </p:cNvPr>
          <p:cNvSpPr txBox="1"/>
          <p:nvPr/>
        </p:nvSpPr>
        <p:spPr>
          <a:xfrm>
            <a:off x="1817913" y="5934669"/>
            <a:ext cx="4299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masis MT Pro Black" panose="02040A04050005020304" pitchFamily="18" charset="0"/>
              </a:rPr>
              <a:t>Pour tout renseignements contactez l’accueil de loisirs au</a:t>
            </a:r>
          </a:p>
          <a:p>
            <a:pPr algn="ctr"/>
            <a:r>
              <a:rPr lang="fr-FR" dirty="0">
                <a:latin typeface="Amasis MT Pro Black" panose="02040A04050005020304" pitchFamily="18" charset="0"/>
              </a:rPr>
              <a:t>06.74.26.69.71</a:t>
            </a:r>
          </a:p>
        </p:txBody>
      </p:sp>
    </p:spTree>
    <p:extLst>
      <p:ext uri="{BB962C8B-B14F-4D97-AF65-F5344CB8AC3E}">
        <p14:creationId xmlns:p14="http://schemas.microsoft.com/office/powerpoint/2010/main" val="2909080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228FE64-5159-9278-7AAF-CC4EB7AD5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0E86D87-F194-10DB-EBEB-37C4918D9B6D}"/>
              </a:ext>
            </a:extLst>
          </p:cNvPr>
          <p:cNvSpPr/>
          <p:nvPr/>
        </p:nvSpPr>
        <p:spPr>
          <a:xfrm>
            <a:off x="52191" y="533399"/>
            <a:ext cx="2302326" cy="2612572"/>
          </a:xfrm>
          <a:custGeom>
            <a:avLst/>
            <a:gdLst>
              <a:gd name="csX0" fmla="*/ 0 w 2302326"/>
              <a:gd name="csY0" fmla="*/ 383729 h 2612572"/>
              <a:gd name="csX1" fmla="*/ 383729 w 2302326"/>
              <a:gd name="csY1" fmla="*/ 0 h 2612572"/>
              <a:gd name="csX2" fmla="*/ 880003 w 2302326"/>
              <a:gd name="csY2" fmla="*/ 0 h 2612572"/>
              <a:gd name="csX3" fmla="*/ 1391626 w 2302326"/>
              <a:gd name="csY3" fmla="*/ 0 h 2612572"/>
              <a:gd name="csX4" fmla="*/ 1918597 w 2302326"/>
              <a:gd name="csY4" fmla="*/ 0 h 2612572"/>
              <a:gd name="csX5" fmla="*/ 2302326 w 2302326"/>
              <a:gd name="csY5" fmla="*/ 383729 h 2612572"/>
              <a:gd name="csX6" fmla="*/ 2302326 w 2302326"/>
              <a:gd name="csY6" fmla="*/ 881910 h 2612572"/>
              <a:gd name="csX7" fmla="*/ 2302326 w 2302326"/>
              <a:gd name="csY7" fmla="*/ 1361639 h 2612572"/>
              <a:gd name="csX8" fmla="*/ 2302326 w 2302326"/>
              <a:gd name="csY8" fmla="*/ 1786016 h 2612572"/>
              <a:gd name="csX9" fmla="*/ 2302326 w 2302326"/>
              <a:gd name="csY9" fmla="*/ 2228843 h 2612572"/>
              <a:gd name="csX10" fmla="*/ 1918597 w 2302326"/>
              <a:gd name="csY10" fmla="*/ 2612572 h 2612572"/>
              <a:gd name="csX11" fmla="*/ 1391626 w 2302326"/>
              <a:gd name="csY11" fmla="*/ 2612572 h 2612572"/>
              <a:gd name="csX12" fmla="*/ 926049 w 2302326"/>
              <a:gd name="csY12" fmla="*/ 2612572 h 2612572"/>
              <a:gd name="csX13" fmla="*/ 383729 w 2302326"/>
              <a:gd name="csY13" fmla="*/ 2612572 h 2612572"/>
              <a:gd name="csX14" fmla="*/ 0 w 2302326"/>
              <a:gd name="csY14" fmla="*/ 2228843 h 2612572"/>
              <a:gd name="csX15" fmla="*/ 0 w 2302326"/>
              <a:gd name="csY15" fmla="*/ 1749113 h 2612572"/>
              <a:gd name="csX16" fmla="*/ 0 w 2302326"/>
              <a:gd name="csY16" fmla="*/ 1324737 h 2612572"/>
              <a:gd name="csX17" fmla="*/ 0 w 2302326"/>
              <a:gd name="csY17" fmla="*/ 881910 h 2612572"/>
              <a:gd name="csX18" fmla="*/ 0 w 2302326"/>
              <a:gd name="csY18" fmla="*/ 383729 h 26125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2302326" h="2612572" fill="none" extrusionOk="0">
                <a:moveTo>
                  <a:pt x="0" y="383729"/>
                </a:moveTo>
                <a:cubicBezTo>
                  <a:pt x="54494" y="139476"/>
                  <a:pt x="142422" y="46641"/>
                  <a:pt x="383729" y="0"/>
                </a:cubicBezTo>
                <a:cubicBezTo>
                  <a:pt x="570422" y="-50226"/>
                  <a:pt x="686006" y="2738"/>
                  <a:pt x="880003" y="0"/>
                </a:cubicBezTo>
                <a:cubicBezTo>
                  <a:pt x="1074000" y="-2738"/>
                  <a:pt x="1256360" y="39507"/>
                  <a:pt x="1391626" y="0"/>
                </a:cubicBezTo>
                <a:cubicBezTo>
                  <a:pt x="1526892" y="-39507"/>
                  <a:pt x="1673325" y="46385"/>
                  <a:pt x="1918597" y="0"/>
                </a:cubicBezTo>
                <a:cubicBezTo>
                  <a:pt x="2133916" y="-10430"/>
                  <a:pt x="2319686" y="190572"/>
                  <a:pt x="2302326" y="383729"/>
                </a:cubicBezTo>
                <a:cubicBezTo>
                  <a:pt x="2304161" y="566196"/>
                  <a:pt x="2254831" y="653259"/>
                  <a:pt x="2302326" y="881910"/>
                </a:cubicBezTo>
                <a:cubicBezTo>
                  <a:pt x="2349821" y="1110561"/>
                  <a:pt x="2253859" y="1209965"/>
                  <a:pt x="2302326" y="1361639"/>
                </a:cubicBezTo>
                <a:cubicBezTo>
                  <a:pt x="2350793" y="1513313"/>
                  <a:pt x="2259590" y="1659717"/>
                  <a:pt x="2302326" y="1786016"/>
                </a:cubicBezTo>
                <a:cubicBezTo>
                  <a:pt x="2345062" y="1912315"/>
                  <a:pt x="2288661" y="2028624"/>
                  <a:pt x="2302326" y="2228843"/>
                </a:cubicBezTo>
                <a:cubicBezTo>
                  <a:pt x="2259110" y="2484517"/>
                  <a:pt x="2123841" y="2626877"/>
                  <a:pt x="1918597" y="2612572"/>
                </a:cubicBezTo>
                <a:cubicBezTo>
                  <a:pt x="1660264" y="2670807"/>
                  <a:pt x="1542668" y="2568393"/>
                  <a:pt x="1391626" y="2612572"/>
                </a:cubicBezTo>
                <a:cubicBezTo>
                  <a:pt x="1240584" y="2656751"/>
                  <a:pt x="1113929" y="2597217"/>
                  <a:pt x="926049" y="2612572"/>
                </a:cubicBezTo>
                <a:cubicBezTo>
                  <a:pt x="738169" y="2627927"/>
                  <a:pt x="573097" y="2600367"/>
                  <a:pt x="383729" y="2612572"/>
                </a:cubicBezTo>
                <a:cubicBezTo>
                  <a:pt x="169793" y="2620086"/>
                  <a:pt x="58803" y="2457637"/>
                  <a:pt x="0" y="2228843"/>
                </a:cubicBezTo>
                <a:cubicBezTo>
                  <a:pt x="-39628" y="2014518"/>
                  <a:pt x="42539" y="1977701"/>
                  <a:pt x="0" y="1749113"/>
                </a:cubicBezTo>
                <a:cubicBezTo>
                  <a:pt x="-42539" y="1520525"/>
                  <a:pt x="28435" y="1464931"/>
                  <a:pt x="0" y="1324737"/>
                </a:cubicBezTo>
                <a:cubicBezTo>
                  <a:pt x="-28435" y="1184543"/>
                  <a:pt x="28861" y="1080648"/>
                  <a:pt x="0" y="881910"/>
                </a:cubicBezTo>
                <a:cubicBezTo>
                  <a:pt x="-28861" y="683172"/>
                  <a:pt x="56613" y="627059"/>
                  <a:pt x="0" y="383729"/>
                </a:cubicBezTo>
                <a:close/>
              </a:path>
              <a:path w="2302326" h="2612572" stroke="0" extrusionOk="0">
                <a:moveTo>
                  <a:pt x="0" y="383729"/>
                </a:moveTo>
                <a:cubicBezTo>
                  <a:pt x="-11656" y="164611"/>
                  <a:pt x="114411" y="21539"/>
                  <a:pt x="383729" y="0"/>
                </a:cubicBezTo>
                <a:cubicBezTo>
                  <a:pt x="590988" y="-17561"/>
                  <a:pt x="788821" y="22867"/>
                  <a:pt x="926049" y="0"/>
                </a:cubicBezTo>
                <a:cubicBezTo>
                  <a:pt x="1063277" y="-22867"/>
                  <a:pt x="1299881" y="8167"/>
                  <a:pt x="1422323" y="0"/>
                </a:cubicBezTo>
                <a:cubicBezTo>
                  <a:pt x="1544765" y="-8167"/>
                  <a:pt x="1789566" y="50551"/>
                  <a:pt x="1918597" y="0"/>
                </a:cubicBezTo>
                <a:cubicBezTo>
                  <a:pt x="2115853" y="-47257"/>
                  <a:pt x="2307912" y="151129"/>
                  <a:pt x="2302326" y="383729"/>
                </a:cubicBezTo>
                <a:cubicBezTo>
                  <a:pt x="2331110" y="480318"/>
                  <a:pt x="2289382" y="625911"/>
                  <a:pt x="2302326" y="808105"/>
                </a:cubicBezTo>
                <a:cubicBezTo>
                  <a:pt x="2315270" y="990299"/>
                  <a:pt x="2294639" y="1122894"/>
                  <a:pt x="2302326" y="1232481"/>
                </a:cubicBezTo>
                <a:cubicBezTo>
                  <a:pt x="2310013" y="1342068"/>
                  <a:pt x="2259221" y="1599992"/>
                  <a:pt x="2302326" y="1730662"/>
                </a:cubicBezTo>
                <a:cubicBezTo>
                  <a:pt x="2345431" y="1861332"/>
                  <a:pt x="2272025" y="2019222"/>
                  <a:pt x="2302326" y="2228843"/>
                </a:cubicBezTo>
                <a:cubicBezTo>
                  <a:pt x="2250538" y="2437809"/>
                  <a:pt x="2137168" y="2594355"/>
                  <a:pt x="1918597" y="2612572"/>
                </a:cubicBezTo>
                <a:cubicBezTo>
                  <a:pt x="1755890" y="2667492"/>
                  <a:pt x="1497723" y="2584952"/>
                  <a:pt x="1391626" y="2612572"/>
                </a:cubicBezTo>
                <a:cubicBezTo>
                  <a:pt x="1285529" y="2640192"/>
                  <a:pt x="1110136" y="2562613"/>
                  <a:pt x="849306" y="2612572"/>
                </a:cubicBezTo>
                <a:cubicBezTo>
                  <a:pt x="588476" y="2662531"/>
                  <a:pt x="591760" y="2583554"/>
                  <a:pt x="383729" y="2612572"/>
                </a:cubicBezTo>
                <a:cubicBezTo>
                  <a:pt x="118100" y="2621390"/>
                  <a:pt x="-47674" y="2407877"/>
                  <a:pt x="0" y="2228843"/>
                </a:cubicBezTo>
                <a:cubicBezTo>
                  <a:pt x="-26936" y="2128974"/>
                  <a:pt x="53908" y="1919358"/>
                  <a:pt x="0" y="1749113"/>
                </a:cubicBezTo>
                <a:cubicBezTo>
                  <a:pt x="-53908" y="1578868"/>
                  <a:pt x="36604" y="1426683"/>
                  <a:pt x="0" y="1287835"/>
                </a:cubicBezTo>
                <a:cubicBezTo>
                  <a:pt x="-36604" y="1148987"/>
                  <a:pt x="25999" y="1001439"/>
                  <a:pt x="0" y="881910"/>
                </a:cubicBezTo>
                <a:cubicBezTo>
                  <a:pt x="-25999" y="762381"/>
                  <a:pt x="21944" y="570072"/>
                  <a:pt x="0" y="383729"/>
                </a:cubicBezTo>
                <a:close/>
              </a:path>
            </a:pathLst>
          </a:custGeom>
          <a:solidFill>
            <a:schemeClr val="bg1"/>
          </a:solidFill>
          <a:ln w="38100"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04AD08C-C390-CBAF-7E9A-26C5C337934C}"/>
              </a:ext>
            </a:extLst>
          </p:cNvPr>
          <p:cNvSpPr/>
          <p:nvPr/>
        </p:nvSpPr>
        <p:spPr>
          <a:xfrm>
            <a:off x="2559806" y="533399"/>
            <a:ext cx="2302326" cy="2612572"/>
          </a:xfrm>
          <a:custGeom>
            <a:avLst/>
            <a:gdLst>
              <a:gd name="csX0" fmla="*/ 0 w 2302326"/>
              <a:gd name="csY0" fmla="*/ 383729 h 2612572"/>
              <a:gd name="csX1" fmla="*/ 383729 w 2302326"/>
              <a:gd name="csY1" fmla="*/ 0 h 2612572"/>
              <a:gd name="csX2" fmla="*/ 880003 w 2302326"/>
              <a:gd name="csY2" fmla="*/ 0 h 2612572"/>
              <a:gd name="csX3" fmla="*/ 1391626 w 2302326"/>
              <a:gd name="csY3" fmla="*/ 0 h 2612572"/>
              <a:gd name="csX4" fmla="*/ 1918597 w 2302326"/>
              <a:gd name="csY4" fmla="*/ 0 h 2612572"/>
              <a:gd name="csX5" fmla="*/ 2302326 w 2302326"/>
              <a:gd name="csY5" fmla="*/ 383729 h 2612572"/>
              <a:gd name="csX6" fmla="*/ 2302326 w 2302326"/>
              <a:gd name="csY6" fmla="*/ 881910 h 2612572"/>
              <a:gd name="csX7" fmla="*/ 2302326 w 2302326"/>
              <a:gd name="csY7" fmla="*/ 1361639 h 2612572"/>
              <a:gd name="csX8" fmla="*/ 2302326 w 2302326"/>
              <a:gd name="csY8" fmla="*/ 1786016 h 2612572"/>
              <a:gd name="csX9" fmla="*/ 2302326 w 2302326"/>
              <a:gd name="csY9" fmla="*/ 2228843 h 2612572"/>
              <a:gd name="csX10" fmla="*/ 1918597 w 2302326"/>
              <a:gd name="csY10" fmla="*/ 2612572 h 2612572"/>
              <a:gd name="csX11" fmla="*/ 1391626 w 2302326"/>
              <a:gd name="csY11" fmla="*/ 2612572 h 2612572"/>
              <a:gd name="csX12" fmla="*/ 926049 w 2302326"/>
              <a:gd name="csY12" fmla="*/ 2612572 h 2612572"/>
              <a:gd name="csX13" fmla="*/ 383729 w 2302326"/>
              <a:gd name="csY13" fmla="*/ 2612572 h 2612572"/>
              <a:gd name="csX14" fmla="*/ 0 w 2302326"/>
              <a:gd name="csY14" fmla="*/ 2228843 h 2612572"/>
              <a:gd name="csX15" fmla="*/ 0 w 2302326"/>
              <a:gd name="csY15" fmla="*/ 1749113 h 2612572"/>
              <a:gd name="csX16" fmla="*/ 0 w 2302326"/>
              <a:gd name="csY16" fmla="*/ 1324737 h 2612572"/>
              <a:gd name="csX17" fmla="*/ 0 w 2302326"/>
              <a:gd name="csY17" fmla="*/ 881910 h 2612572"/>
              <a:gd name="csX18" fmla="*/ 0 w 2302326"/>
              <a:gd name="csY18" fmla="*/ 383729 h 26125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2302326" h="2612572" fill="none" extrusionOk="0">
                <a:moveTo>
                  <a:pt x="0" y="383729"/>
                </a:moveTo>
                <a:cubicBezTo>
                  <a:pt x="54494" y="139476"/>
                  <a:pt x="142422" y="46641"/>
                  <a:pt x="383729" y="0"/>
                </a:cubicBezTo>
                <a:cubicBezTo>
                  <a:pt x="570422" y="-50226"/>
                  <a:pt x="686006" y="2738"/>
                  <a:pt x="880003" y="0"/>
                </a:cubicBezTo>
                <a:cubicBezTo>
                  <a:pt x="1074000" y="-2738"/>
                  <a:pt x="1256360" y="39507"/>
                  <a:pt x="1391626" y="0"/>
                </a:cubicBezTo>
                <a:cubicBezTo>
                  <a:pt x="1526892" y="-39507"/>
                  <a:pt x="1673325" y="46385"/>
                  <a:pt x="1918597" y="0"/>
                </a:cubicBezTo>
                <a:cubicBezTo>
                  <a:pt x="2133916" y="-10430"/>
                  <a:pt x="2319686" y="190572"/>
                  <a:pt x="2302326" y="383729"/>
                </a:cubicBezTo>
                <a:cubicBezTo>
                  <a:pt x="2304161" y="566196"/>
                  <a:pt x="2254831" y="653259"/>
                  <a:pt x="2302326" y="881910"/>
                </a:cubicBezTo>
                <a:cubicBezTo>
                  <a:pt x="2349821" y="1110561"/>
                  <a:pt x="2253859" y="1209965"/>
                  <a:pt x="2302326" y="1361639"/>
                </a:cubicBezTo>
                <a:cubicBezTo>
                  <a:pt x="2350793" y="1513313"/>
                  <a:pt x="2259590" y="1659717"/>
                  <a:pt x="2302326" y="1786016"/>
                </a:cubicBezTo>
                <a:cubicBezTo>
                  <a:pt x="2345062" y="1912315"/>
                  <a:pt x="2288661" y="2028624"/>
                  <a:pt x="2302326" y="2228843"/>
                </a:cubicBezTo>
                <a:cubicBezTo>
                  <a:pt x="2259110" y="2484517"/>
                  <a:pt x="2123841" y="2626877"/>
                  <a:pt x="1918597" y="2612572"/>
                </a:cubicBezTo>
                <a:cubicBezTo>
                  <a:pt x="1660264" y="2670807"/>
                  <a:pt x="1542668" y="2568393"/>
                  <a:pt x="1391626" y="2612572"/>
                </a:cubicBezTo>
                <a:cubicBezTo>
                  <a:pt x="1240584" y="2656751"/>
                  <a:pt x="1113929" y="2597217"/>
                  <a:pt x="926049" y="2612572"/>
                </a:cubicBezTo>
                <a:cubicBezTo>
                  <a:pt x="738169" y="2627927"/>
                  <a:pt x="573097" y="2600367"/>
                  <a:pt x="383729" y="2612572"/>
                </a:cubicBezTo>
                <a:cubicBezTo>
                  <a:pt x="169793" y="2620086"/>
                  <a:pt x="58803" y="2457637"/>
                  <a:pt x="0" y="2228843"/>
                </a:cubicBezTo>
                <a:cubicBezTo>
                  <a:pt x="-39628" y="2014518"/>
                  <a:pt x="42539" y="1977701"/>
                  <a:pt x="0" y="1749113"/>
                </a:cubicBezTo>
                <a:cubicBezTo>
                  <a:pt x="-42539" y="1520525"/>
                  <a:pt x="28435" y="1464931"/>
                  <a:pt x="0" y="1324737"/>
                </a:cubicBezTo>
                <a:cubicBezTo>
                  <a:pt x="-28435" y="1184543"/>
                  <a:pt x="28861" y="1080648"/>
                  <a:pt x="0" y="881910"/>
                </a:cubicBezTo>
                <a:cubicBezTo>
                  <a:pt x="-28861" y="683172"/>
                  <a:pt x="56613" y="627059"/>
                  <a:pt x="0" y="383729"/>
                </a:cubicBezTo>
                <a:close/>
              </a:path>
              <a:path w="2302326" h="2612572" stroke="0" extrusionOk="0">
                <a:moveTo>
                  <a:pt x="0" y="383729"/>
                </a:moveTo>
                <a:cubicBezTo>
                  <a:pt x="-11656" y="164611"/>
                  <a:pt x="114411" y="21539"/>
                  <a:pt x="383729" y="0"/>
                </a:cubicBezTo>
                <a:cubicBezTo>
                  <a:pt x="590988" y="-17561"/>
                  <a:pt x="788821" y="22867"/>
                  <a:pt x="926049" y="0"/>
                </a:cubicBezTo>
                <a:cubicBezTo>
                  <a:pt x="1063277" y="-22867"/>
                  <a:pt x="1299881" y="8167"/>
                  <a:pt x="1422323" y="0"/>
                </a:cubicBezTo>
                <a:cubicBezTo>
                  <a:pt x="1544765" y="-8167"/>
                  <a:pt x="1789566" y="50551"/>
                  <a:pt x="1918597" y="0"/>
                </a:cubicBezTo>
                <a:cubicBezTo>
                  <a:pt x="2115853" y="-47257"/>
                  <a:pt x="2307912" y="151129"/>
                  <a:pt x="2302326" y="383729"/>
                </a:cubicBezTo>
                <a:cubicBezTo>
                  <a:pt x="2331110" y="480318"/>
                  <a:pt x="2289382" y="625911"/>
                  <a:pt x="2302326" y="808105"/>
                </a:cubicBezTo>
                <a:cubicBezTo>
                  <a:pt x="2315270" y="990299"/>
                  <a:pt x="2294639" y="1122894"/>
                  <a:pt x="2302326" y="1232481"/>
                </a:cubicBezTo>
                <a:cubicBezTo>
                  <a:pt x="2310013" y="1342068"/>
                  <a:pt x="2259221" y="1599992"/>
                  <a:pt x="2302326" y="1730662"/>
                </a:cubicBezTo>
                <a:cubicBezTo>
                  <a:pt x="2345431" y="1861332"/>
                  <a:pt x="2272025" y="2019222"/>
                  <a:pt x="2302326" y="2228843"/>
                </a:cubicBezTo>
                <a:cubicBezTo>
                  <a:pt x="2250538" y="2437809"/>
                  <a:pt x="2137168" y="2594355"/>
                  <a:pt x="1918597" y="2612572"/>
                </a:cubicBezTo>
                <a:cubicBezTo>
                  <a:pt x="1755890" y="2667492"/>
                  <a:pt x="1497723" y="2584952"/>
                  <a:pt x="1391626" y="2612572"/>
                </a:cubicBezTo>
                <a:cubicBezTo>
                  <a:pt x="1285529" y="2640192"/>
                  <a:pt x="1110136" y="2562613"/>
                  <a:pt x="849306" y="2612572"/>
                </a:cubicBezTo>
                <a:cubicBezTo>
                  <a:pt x="588476" y="2662531"/>
                  <a:pt x="591760" y="2583554"/>
                  <a:pt x="383729" y="2612572"/>
                </a:cubicBezTo>
                <a:cubicBezTo>
                  <a:pt x="118100" y="2621390"/>
                  <a:pt x="-47674" y="2407877"/>
                  <a:pt x="0" y="2228843"/>
                </a:cubicBezTo>
                <a:cubicBezTo>
                  <a:pt x="-26936" y="2128974"/>
                  <a:pt x="53908" y="1919358"/>
                  <a:pt x="0" y="1749113"/>
                </a:cubicBezTo>
                <a:cubicBezTo>
                  <a:pt x="-53908" y="1578868"/>
                  <a:pt x="36604" y="1426683"/>
                  <a:pt x="0" y="1287835"/>
                </a:cubicBezTo>
                <a:cubicBezTo>
                  <a:pt x="-36604" y="1148987"/>
                  <a:pt x="25999" y="1001439"/>
                  <a:pt x="0" y="881910"/>
                </a:cubicBezTo>
                <a:cubicBezTo>
                  <a:pt x="-25999" y="762381"/>
                  <a:pt x="21944" y="570072"/>
                  <a:pt x="0" y="383729"/>
                </a:cubicBezTo>
                <a:close/>
              </a:path>
            </a:pathLst>
          </a:custGeom>
          <a:solidFill>
            <a:schemeClr val="bg1"/>
          </a:solidFill>
          <a:ln w="38100"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5855C37-D4D8-EB0E-803A-A5E1CA8BF340}"/>
              </a:ext>
            </a:extLst>
          </p:cNvPr>
          <p:cNvSpPr/>
          <p:nvPr/>
        </p:nvSpPr>
        <p:spPr>
          <a:xfrm>
            <a:off x="1193682" y="4093029"/>
            <a:ext cx="2302326" cy="2612572"/>
          </a:xfrm>
          <a:custGeom>
            <a:avLst/>
            <a:gdLst>
              <a:gd name="csX0" fmla="*/ 0 w 2302326"/>
              <a:gd name="csY0" fmla="*/ 383729 h 2612572"/>
              <a:gd name="csX1" fmla="*/ 383729 w 2302326"/>
              <a:gd name="csY1" fmla="*/ 0 h 2612572"/>
              <a:gd name="csX2" fmla="*/ 880003 w 2302326"/>
              <a:gd name="csY2" fmla="*/ 0 h 2612572"/>
              <a:gd name="csX3" fmla="*/ 1391626 w 2302326"/>
              <a:gd name="csY3" fmla="*/ 0 h 2612572"/>
              <a:gd name="csX4" fmla="*/ 1918597 w 2302326"/>
              <a:gd name="csY4" fmla="*/ 0 h 2612572"/>
              <a:gd name="csX5" fmla="*/ 2302326 w 2302326"/>
              <a:gd name="csY5" fmla="*/ 383729 h 2612572"/>
              <a:gd name="csX6" fmla="*/ 2302326 w 2302326"/>
              <a:gd name="csY6" fmla="*/ 881910 h 2612572"/>
              <a:gd name="csX7" fmla="*/ 2302326 w 2302326"/>
              <a:gd name="csY7" fmla="*/ 1361639 h 2612572"/>
              <a:gd name="csX8" fmla="*/ 2302326 w 2302326"/>
              <a:gd name="csY8" fmla="*/ 1786016 h 2612572"/>
              <a:gd name="csX9" fmla="*/ 2302326 w 2302326"/>
              <a:gd name="csY9" fmla="*/ 2228843 h 2612572"/>
              <a:gd name="csX10" fmla="*/ 1918597 w 2302326"/>
              <a:gd name="csY10" fmla="*/ 2612572 h 2612572"/>
              <a:gd name="csX11" fmla="*/ 1391626 w 2302326"/>
              <a:gd name="csY11" fmla="*/ 2612572 h 2612572"/>
              <a:gd name="csX12" fmla="*/ 926049 w 2302326"/>
              <a:gd name="csY12" fmla="*/ 2612572 h 2612572"/>
              <a:gd name="csX13" fmla="*/ 383729 w 2302326"/>
              <a:gd name="csY13" fmla="*/ 2612572 h 2612572"/>
              <a:gd name="csX14" fmla="*/ 0 w 2302326"/>
              <a:gd name="csY14" fmla="*/ 2228843 h 2612572"/>
              <a:gd name="csX15" fmla="*/ 0 w 2302326"/>
              <a:gd name="csY15" fmla="*/ 1749113 h 2612572"/>
              <a:gd name="csX16" fmla="*/ 0 w 2302326"/>
              <a:gd name="csY16" fmla="*/ 1324737 h 2612572"/>
              <a:gd name="csX17" fmla="*/ 0 w 2302326"/>
              <a:gd name="csY17" fmla="*/ 881910 h 2612572"/>
              <a:gd name="csX18" fmla="*/ 0 w 2302326"/>
              <a:gd name="csY18" fmla="*/ 383729 h 26125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2302326" h="2612572" fill="none" extrusionOk="0">
                <a:moveTo>
                  <a:pt x="0" y="383729"/>
                </a:moveTo>
                <a:cubicBezTo>
                  <a:pt x="54494" y="139476"/>
                  <a:pt x="142422" y="46641"/>
                  <a:pt x="383729" y="0"/>
                </a:cubicBezTo>
                <a:cubicBezTo>
                  <a:pt x="570422" y="-50226"/>
                  <a:pt x="686006" y="2738"/>
                  <a:pt x="880003" y="0"/>
                </a:cubicBezTo>
                <a:cubicBezTo>
                  <a:pt x="1074000" y="-2738"/>
                  <a:pt x="1256360" y="39507"/>
                  <a:pt x="1391626" y="0"/>
                </a:cubicBezTo>
                <a:cubicBezTo>
                  <a:pt x="1526892" y="-39507"/>
                  <a:pt x="1673325" y="46385"/>
                  <a:pt x="1918597" y="0"/>
                </a:cubicBezTo>
                <a:cubicBezTo>
                  <a:pt x="2133916" y="-10430"/>
                  <a:pt x="2319686" y="190572"/>
                  <a:pt x="2302326" y="383729"/>
                </a:cubicBezTo>
                <a:cubicBezTo>
                  <a:pt x="2304161" y="566196"/>
                  <a:pt x="2254831" y="653259"/>
                  <a:pt x="2302326" y="881910"/>
                </a:cubicBezTo>
                <a:cubicBezTo>
                  <a:pt x="2349821" y="1110561"/>
                  <a:pt x="2253859" y="1209965"/>
                  <a:pt x="2302326" y="1361639"/>
                </a:cubicBezTo>
                <a:cubicBezTo>
                  <a:pt x="2350793" y="1513313"/>
                  <a:pt x="2259590" y="1659717"/>
                  <a:pt x="2302326" y="1786016"/>
                </a:cubicBezTo>
                <a:cubicBezTo>
                  <a:pt x="2345062" y="1912315"/>
                  <a:pt x="2288661" y="2028624"/>
                  <a:pt x="2302326" y="2228843"/>
                </a:cubicBezTo>
                <a:cubicBezTo>
                  <a:pt x="2259110" y="2484517"/>
                  <a:pt x="2123841" y="2626877"/>
                  <a:pt x="1918597" y="2612572"/>
                </a:cubicBezTo>
                <a:cubicBezTo>
                  <a:pt x="1660264" y="2670807"/>
                  <a:pt x="1542668" y="2568393"/>
                  <a:pt x="1391626" y="2612572"/>
                </a:cubicBezTo>
                <a:cubicBezTo>
                  <a:pt x="1240584" y="2656751"/>
                  <a:pt x="1113929" y="2597217"/>
                  <a:pt x="926049" y="2612572"/>
                </a:cubicBezTo>
                <a:cubicBezTo>
                  <a:pt x="738169" y="2627927"/>
                  <a:pt x="573097" y="2600367"/>
                  <a:pt x="383729" y="2612572"/>
                </a:cubicBezTo>
                <a:cubicBezTo>
                  <a:pt x="169793" y="2620086"/>
                  <a:pt x="58803" y="2457637"/>
                  <a:pt x="0" y="2228843"/>
                </a:cubicBezTo>
                <a:cubicBezTo>
                  <a:pt x="-39628" y="2014518"/>
                  <a:pt x="42539" y="1977701"/>
                  <a:pt x="0" y="1749113"/>
                </a:cubicBezTo>
                <a:cubicBezTo>
                  <a:pt x="-42539" y="1520525"/>
                  <a:pt x="28435" y="1464931"/>
                  <a:pt x="0" y="1324737"/>
                </a:cubicBezTo>
                <a:cubicBezTo>
                  <a:pt x="-28435" y="1184543"/>
                  <a:pt x="28861" y="1080648"/>
                  <a:pt x="0" y="881910"/>
                </a:cubicBezTo>
                <a:cubicBezTo>
                  <a:pt x="-28861" y="683172"/>
                  <a:pt x="56613" y="627059"/>
                  <a:pt x="0" y="383729"/>
                </a:cubicBezTo>
                <a:close/>
              </a:path>
              <a:path w="2302326" h="2612572" stroke="0" extrusionOk="0">
                <a:moveTo>
                  <a:pt x="0" y="383729"/>
                </a:moveTo>
                <a:cubicBezTo>
                  <a:pt x="-11656" y="164611"/>
                  <a:pt x="114411" y="21539"/>
                  <a:pt x="383729" y="0"/>
                </a:cubicBezTo>
                <a:cubicBezTo>
                  <a:pt x="590988" y="-17561"/>
                  <a:pt x="788821" y="22867"/>
                  <a:pt x="926049" y="0"/>
                </a:cubicBezTo>
                <a:cubicBezTo>
                  <a:pt x="1063277" y="-22867"/>
                  <a:pt x="1299881" y="8167"/>
                  <a:pt x="1422323" y="0"/>
                </a:cubicBezTo>
                <a:cubicBezTo>
                  <a:pt x="1544765" y="-8167"/>
                  <a:pt x="1789566" y="50551"/>
                  <a:pt x="1918597" y="0"/>
                </a:cubicBezTo>
                <a:cubicBezTo>
                  <a:pt x="2115853" y="-47257"/>
                  <a:pt x="2307912" y="151129"/>
                  <a:pt x="2302326" y="383729"/>
                </a:cubicBezTo>
                <a:cubicBezTo>
                  <a:pt x="2331110" y="480318"/>
                  <a:pt x="2289382" y="625911"/>
                  <a:pt x="2302326" y="808105"/>
                </a:cubicBezTo>
                <a:cubicBezTo>
                  <a:pt x="2315270" y="990299"/>
                  <a:pt x="2294639" y="1122894"/>
                  <a:pt x="2302326" y="1232481"/>
                </a:cubicBezTo>
                <a:cubicBezTo>
                  <a:pt x="2310013" y="1342068"/>
                  <a:pt x="2259221" y="1599992"/>
                  <a:pt x="2302326" y="1730662"/>
                </a:cubicBezTo>
                <a:cubicBezTo>
                  <a:pt x="2345431" y="1861332"/>
                  <a:pt x="2272025" y="2019222"/>
                  <a:pt x="2302326" y="2228843"/>
                </a:cubicBezTo>
                <a:cubicBezTo>
                  <a:pt x="2250538" y="2437809"/>
                  <a:pt x="2137168" y="2594355"/>
                  <a:pt x="1918597" y="2612572"/>
                </a:cubicBezTo>
                <a:cubicBezTo>
                  <a:pt x="1755890" y="2667492"/>
                  <a:pt x="1497723" y="2584952"/>
                  <a:pt x="1391626" y="2612572"/>
                </a:cubicBezTo>
                <a:cubicBezTo>
                  <a:pt x="1285529" y="2640192"/>
                  <a:pt x="1110136" y="2562613"/>
                  <a:pt x="849306" y="2612572"/>
                </a:cubicBezTo>
                <a:cubicBezTo>
                  <a:pt x="588476" y="2662531"/>
                  <a:pt x="591760" y="2583554"/>
                  <a:pt x="383729" y="2612572"/>
                </a:cubicBezTo>
                <a:cubicBezTo>
                  <a:pt x="118100" y="2621390"/>
                  <a:pt x="-47674" y="2407877"/>
                  <a:pt x="0" y="2228843"/>
                </a:cubicBezTo>
                <a:cubicBezTo>
                  <a:pt x="-26936" y="2128974"/>
                  <a:pt x="53908" y="1919358"/>
                  <a:pt x="0" y="1749113"/>
                </a:cubicBezTo>
                <a:cubicBezTo>
                  <a:pt x="-53908" y="1578868"/>
                  <a:pt x="36604" y="1426683"/>
                  <a:pt x="0" y="1287835"/>
                </a:cubicBezTo>
                <a:cubicBezTo>
                  <a:pt x="-36604" y="1148987"/>
                  <a:pt x="25999" y="1001439"/>
                  <a:pt x="0" y="881910"/>
                </a:cubicBezTo>
                <a:cubicBezTo>
                  <a:pt x="-25999" y="762381"/>
                  <a:pt x="21944" y="570072"/>
                  <a:pt x="0" y="383729"/>
                </a:cubicBezTo>
                <a:close/>
              </a:path>
            </a:pathLst>
          </a:custGeom>
          <a:solidFill>
            <a:schemeClr val="bg1"/>
          </a:solidFill>
          <a:ln w="38100"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2FCB6950-F434-5F85-E912-2667B185C934}"/>
              </a:ext>
            </a:extLst>
          </p:cNvPr>
          <p:cNvSpPr/>
          <p:nvPr/>
        </p:nvSpPr>
        <p:spPr>
          <a:xfrm>
            <a:off x="3880927" y="4093029"/>
            <a:ext cx="2302326" cy="2612572"/>
          </a:xfrm>
          <a:custGeom>
            <a:avLst/>
            <a:gdLst>
              <a:gd name="csX0" fmla="*/ 0 w 2302326"/>
              <a:gd name="csY0" fmla="*/ 383729 h 2612572"/>
              <a:gd name="csX1" fmla="*/ 383729 w 2302326"/>
              <a:gd name="csY1" fmla="*/ 0 h 2612572"/>
              <a:gd name="csX2" fmla="*/ 880003 w 2302326"/>
              <a:gd name="csY2" fmla="*/ 0 h 2612572"/>
              <a:gd name="csX3" fmla="*/ 1391626 w 2302326"/>
              <a:gd name="csY3" fmla="*/ 0 h 2612572"/>
              <a:gd name="csX4" fmla="*/ 1918597 w 2302326"/>
              <a:gd name="csY4" fmla="*/ 0 h 2612572"/>
              <a:gd name="csX5" fmla="*/ 2302326 w 2302326"/>
              <a:gd name="csY5" fmla="*/ 383729 h 2612572"/>
              <a:gd name="csX6" fmla="*/ 2302326 w 2302326"/>
              <a:gd name="csY6" fmla="*/ 881910 h 2612572"/>
              <a:gd name="csX7" fmla="*/ 2302326 w 2302326"/>
              <a:gd name="csY7" fmla="*/ 1361639 h 2612572"/>
              <a:gd name="csX8" fmla="*/ 2302326 w 2302326"/>
              <a:gd name="csY8" fmla="*/ 1786016 h 2612572"/>
              <a:gd name="csX9" fmla="*/ 2302326 w 2302326"/>
              <a:gd name="csY9" fmla="*/ 2228843 h 2612572"/>
              <a:gd name="csX10" fmla="*/ 1918597 w 2302326"/>
              <a:gd name="csY10" fmla="*/ 2612572 h 2612572"/>
              <a:gd name="csX11" fmla="*/ 1391626 w 2302326"/>
              <a:gd name="csY11" fmla="*/ 2612572 h 2612572"/>
              <a:gd name="csX12" fmla="*/ 926049 w 2302326"/>
              <a:gd name="csY12" fmla="*/ 2612572 h 2612572"/>
              <a:gd name="csX13" fmla="*/ 383729 w 2302326"/>
              <a:gd name="csY13" fmla="*/ 2612572 h 2612572"/>
              <a:gd name="csX14" fmla="*/ 0 w 2302326"/>
              <a:gd name="csY14" fmla="*/ 2228843 h 2612572"/>
              <a:gd name="csX15" fmla="*/ 0 w 2302326"/>
              <a:gd name="csY15" fmla="*/ 1749113 h 2612572"/>
              <a:gd name="csX16" fmla="*/ 0 w 2302326"/>
              <a:gd name="csY16" fmla="*/ 1324737 h 2612572"/>
              <a:gd name="csX17" fmla="*/ 0 w 2302326"/>
              <a:gd name="csY17" fmla="*/ 881910 h 2612572"/>
              <a:gd name="csX18" fmla="*/ 0 w 2302326"/>
              <a:gd name="csY18" fmla="*/ 383729 h 26125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2302326" h="2612572" fill="none" extrusionOk="0">
                <a:moveTo>
                  <a:pt x="0" y="383729"/>
                </a:moveTo>
                <a:cubicBezTo>
                  <a:pt x="54494" y="139476"/>
                  <a:pt x="142422" y="46641"/>
                  <a:pt x="383729" y="0"/>
                </a:cubicBezTo>
                <a:cubicBezTo>
                  <a:pt x="570422" y="-50226"/>
                  <a:pt x="686006" y="2738"/>
                  <a:pt x="880003" y="0"/>
                </a:cubicBezTo>
                <a:cubicBezTo>
                  <a:pt x="1074000" y="-2738"/>
                  <a:pt x="1256360" y="39507"/>
                  <a:pt x="1391626" y="0"/>
                </a:cubicBezTo>
                <a:cubicBezTo>
                  <a:pt x="1526892" y="-39507"/>
                  <a:pt x="1673325" y="46385"/>
                  <a:pt x="1918597" y="0"/>
                </a:cubicBezTo>
                <a:cubicBezTo>
                  <a:pt x="2133916" y="-10430"/>
                  <a:pt x="2319686" y="190572"/>
                  <a:pt x="2302326" y="383729"/>
                </a:cubicBezTo>
                <a:cubicBezTo>
                  <a:pt x="2304161" y="566196"/>
                  <a:pt x="2254831" y="653259"/>
                  <a:pt x="2302326" y="881910"/>
                </a:cubicBezTo>
                <a:cubicBezTo>
                  <a:pt x="2349821" y="1110561"/>
                  <a:pt x="2253859" y="1209965"/>
                  <a:pt x="2302326" y="1361639"/>
                </a:cubicBezTo>
                <a:cubicBezTo>
                  <a:pt x="2350793" y="1513313"/>
                  <a:pt x="2259590" y="1659717"/>
                  <a:pt x="2302326" y="1786016"/>
                </a:cubicBezTo>
                <a:cubicBezTo>
                  <a:pt x="2345062" y="1912315"/>
                  <a:pt x="2288661" y="2028624"/>
                  <a:pt x="2302326" y="2228843"/>
                </a:cubicBezTo>
                <a:cubicBezTo>
                  <a:pt x="2259110" y="2484517"/>
                  <a:pt x="2123841" y="2626877"/>
                  <a:pt x="1918597" y="2612572"/>
                </a:cubicBezTo>
                <a:cubicBezTo>
                  <a:pt x="1660264" y="2670807"/>
                  <a:pt x="1542668" y="2568393"/>
                  <a:pt x="1391626" y="2612572"/>
                </a:cubicBezTo>
                <a:cubicBezTo>
                  <a:pt x="1240584" y="2656751"/>
                  <a:pt x="1113929" y="2597217"/>
                  <a:pt x="926049" y="2612572"/>
                </a:cubicBezTo>
                <a:cubicBezTo>
                  <a:pt x="738169" y="2627927"/>
                  <a:pt x="573097" y="2600367"/>
                  <a:pt x="383729" y="2612572"/>
                </a:cubicBezTo>
                <a:cubicBezTo>
                  <a:pt x="169793" y="2620086"/>
                  <a:pt x="58803" y="2457637"/>
                  <a:pt x="0" y="2228843"/>
                </a:cubicBezTo>
                <a:cubicBezTo>
                  <a:pt x="-39628" y="2014518"/>
                  <a:pt x="42539" y="1977701"/>
                  <a:pt x="0" y="1749113"/>
                </a:cubicBezTo>
                <a:cubicBezTo>
                  <a:pt x="-42539" y="1520525"/>
                  <a:pt x="28435" y="1464931"/>
                  <a:pt x="0" y="1324737"/>
                </a:cubicBezTo>
                <a:cubicBezTo>
                  <a:pt x="-28435" y="1184543"/>
                  <a:pt x="28861" y="1080648"/>
                  <a:pt x="0" y="881910"/>
                </a:cubicBezTo>
                <a:cubicBezTo>
                  <a:pt x="-28861" y="683172"/>
                  <a:pt x="56613" y="627059"/>
                  <a:pt x="0" y="383729"/>
                </a:cubicBezTo>
                <a:close/>
              </a:path>
              <a:path w="2302326" h="2612572" stroke="0" extrusionOk="0">
                <a:moveTo>
                  <a:pt x="0" y="383729"/>
                </a:moveTo>
                <a:cubicBezTo>
                  <a:pt x="-11656" y="164611"/>
                  <a:pt x="114411" y="21539"/>
                  <a:pt x="383729" y="0"/>
                </a:cubicBezTo>
                <a:cubicBezTo>
                  <a:pt x="590988" y="-17561"/>
                  <a:pt x="788821" y="22867"/>
                  <a:pt x="926049" y="0"/>
                </a:cubicBezTo>
                <a:cubicBezTo>
                  <a:pt x="1063277" y="-22867"/>
                  <a:pt x="1299881" y="8167"/>
                  <a:pt x="1422323" y="0"/>
                </a:cubicBezTo>
                <a:cubicBezTo>
                  <a:pt x="1544765" y="-8167"/>
                  <a:pt x="1789566" y="50551"/>
                  <a:pt x="1918597" y="0"/>
                </a:cubicBezTo>
                <a:cubicBezTo>
                  <a:pt x="2115853" y="-47257"/>
                  <a:pt x="2307912" y="151129"/>
                  <a:pt x="2302326" y="383729"/>
                </a:cubicBezTo>
                <a:cubicBezTo>
                  <a:pt x="2331110" y="480318"/>
                  <a:pt x="2289382" y="625911"/>
                  <a:pt x="2302326" y="808105"/>
                </a:cubicBezTo>
                <a:cubicBezTo>
                  <a:pt x="2315270" y="990299"/>
                  <a:pt x="2294639" y="1122894"/>
                  <a:pt x="2302326" y="1232481"/>
                </a:cubicBezTo>
                <a:cubicBezTo>
                  <a:pt x="2310013" y="1342068"/>
                  <a:pt x="2259221" y="1599992"/>
                  <a:pt x="2302326" y="1730662"/>
                </a:cubicBezTo>
                <a:cubicBezTo>
                  <a:pt x="2345431" y="1861332"/>
                  <a:pt x="2272025" y="2019222"/>
                  <a:pt x="2302326" y="2228843"/>
                </a:cubicBezTo>
                <a:cubicBezTo>
                  <a:pt x="2250538" y="2437809"/>
                  <a:pt x="2137168" y="2594355"/>
                  <a:pt x="1918597" y="2612572"/>
                </a:cubicBezTo>
                <a:cubicBezTo>
                  <a:pt x="1755890" y="2667492"/>
                  <a:pt x="1497723" y="2584952"/>
                  <a:pt x="1391626" y="2612572"/>
                </a:cubicBezTo>
                <a:cubicBezTo>
                  <a:pt x="1285529" y="2640192"/>
                  <a:pt x="1110136" y="2562613"/>
                  <a:pt x="849306" y="2612572"/>
                </a:cubicBezTo>
                <a:cubicBezTo>
                  <a:pt x="588476" y="2662531"/>
                  <a:pt x="591760" y="2583554"/>
                  <a:pt x="383729" y="2612572"/>
                </a:cubicBezTo>
                <a:cubicBezTo>
                  <a:pt x="118100" y="2621390"/>
                  <a:pt x="-47674" y="2407877"/>
                  <a:pt x="0" y="2228843"/>
                </a:cubicBezTo>
                <a:cubicBezTo>
                  <a:pt x="-26936" y="2128974"/>
                  <a:pt x="53908" y="1919358"/>
                  <a:pt x="0" y="1749113"/>
                </a:cubicBezTo>
                <a:cubicBezTo>
                  <a:pt x="-53908" y="1578868"/>
                  <a:pt x="36604" y="1426683"/>
                  <a:pt x="0" y="1287835"/>
                </a:cubicBezTo>
                <a:cubicBezTo>
                  <a:pt x="-36604" y="1148987"/>
                  <a:pt x="25999" y="1001439"/>
                  <a:pt x="0" y="881910"/>
                </a:cubicBezTo>
                <a:cubicBezTo>
                  <a:pt x="-25999" y="762381"/>
                  <a:pt x="21944" y="570072"/>
                  <a:pt x="0" y="383729"/>
                </a:cubicBezTo>
                <a:close/>
              </a:path>
            </a:pathLst>
          </a:custGeom>
          <a:solidFill>
            <a:schemeClr val="bg1"/>
          </a:solidFill>
          <a:ln w="38100"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7EC724F0-065A-B842-3EEE-840A34C38D45}"/>
              </a:ext>
            </a:extLst>
          </p:cNvPr>
          <p:cNvSpPr/>
          <p:nvPr/>
        </p:nvSpPr>
        <p:spPr>
          <a:xfrm>
            <a:off x="6568172" y="4093029"/>
            <a:ext cx="2302326" cy="2612572"/>
          </a:xfrm>
          <a:custGeom>
            <a:avLst/>
            <a:gdLst>
              <a:gd name="csX0" fmla="*/ 0 w 2302326"/>
              <a:gd name="csY0" fmla="*/ 383729 h 2612572"/>
              <a:gd name="csX1" fmla="*/ 383729 w 2302326"/>
              <a:gd name="csY1" fmla="*/ 0 h 2612572"/>
              <a:gd name="csX2" fmla="*/ 880003 w 2302326"/>
              <a:gd name="csY2" fmla="*/ 0 h 2612572"/>
              <a:gd name="csX3" fmla="*/ 1391626 w 2302326"/>
              <a:gd name="csY3" fmla="*/ 0 h 2612572"/>
              <a:gd name="csX4" fmla="*/ 1918597 w 2302326"/>
              <a:gd name="csY4" fmla="*/ 0 h 2612572"/>
              <a:gd name="csX5" fmla="*/ 2302326 w 2302326"/>
              <a:gd name="csY5" fmla="*/ 383729 h 2612572"/>
              <a:gd name="csX6" fmla="*/ 2302326 w 2302326"/>
              <a:gd name="csY6" fmla="*/ 881910 h 2612572"/>
              <a:gd name="csX7" fmla="*/ 2302326 w 2302326"/>
              <a:gd name="csY7" fmla="*/ 1361639 h 2612572"/>
              <a:gd name="csX8" fmla="*/ 2302326 w 2302326"/>
              <a:gd name="csY8" fmla="*/ 1786016 h 2612572"/>
              <a:gd name="csX9" fmla="*/ 2302326 w 2302326"/>
              <a:gd name="csY9" fmla="*/ 2228843 h 2612572"/>
              <a:gd name="csX10" fmla="*/ 1918597 w 2302326"/>
              <a:gd name="csY10" fmla="*/ 2612572 h 2612572"/>
              <a:gd name="csX11" fmla="*/ 1391626 w 2302326"/>
              <a:gd name="csY11" fmla="*/ 2612572 h 2612572"/>
              <a:gd name="csX12" fmla="*/ 926049 w 2302326"/>
              <a:gd name="csY12" fmla="*/ 2612572 h 2612572"/>
              <a:gd name="csX13" fmla="*/ 383729 w 2302326"/>
              <a:gd name="csY13" fmla="*/ 2612572 h 2612572"/>
              <a:gd name="csX14" fmla="*/ 0 w 2302326"/>
              <a:gd name="csY14" fmla="*/ 2228843 h 2612572"/>
              <a:gd name="csX15" fmla="*/ 0 w 2302326"/>
              <a:gd name="csY15" fmla="*/ 1749113 h 2612572"/>
              <a:gd name="csX16" fmla="*/ 0 w 2302326"/>
              <a:gd name="csY16" fmla="*/ 1324737 h 2612572"/>
              <a:gd name="csX17" fmla="*/ 0 w 2302326"/>
              <a:gd name="csY17" fmla="*/ 881910 h 2612572"/>
              <a:gd name="csX18" fmla="*/ 0 w 2302326"/>
              <a:gd name="csY18" fmla="*/ 383729 h 26125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2302326" h="2612572" fill="none" extrusionOk="0">
                <a:moveTo>
                  <a:pt x="0" y="383729"/>
                </a:moveTo>
                <a:cubicBezTo>
                  <a:pt x="54494" y="139476"/>
                  <a:pt x="142422" y="46641"/>
                  <a:pt x="383729" y="0"/>
                </a:cubicBezTo>
                <a:cubicBezTo>
                  <a:pt x="570422" y="-50226"/>
                  <a:pt x="686006" y="2738"/>
                  <a:pt x="880003" y="0"/>
                </a:cubicBezTo>
                <a:cubicBezTo>
                  <a:pt x="1074000" y="-2738"/>
                  <a:pt x="1256360" y="39507"/>
                  <a:pt x="1391626" y="0"/>
                </a:cubicBezTo>
                <a:cubicBezTo>
                  <a:pt x="1526892" y="-39507"/>
                  <a:pt x="1673325" y="46385"/>
                  <a:pt x="1918597" y="0"/>
                </a:cubicBezTo>
                <a:cubicBezTo>
                  <a:pt x="2133916" y="-10430"/>
                  <a:pt x="2319686" y="190572"/>
                  <a:pt x="2302326" y="383729"/>
                </a:cubicBezTo>
                <a:cubicBezTo>
                  <a:pt x="2304161" y="566196"/>
                  <a:pt x="2254831" y="653259"/>
                  <a:pt x="2302326" y="881910"/>
                </a:cubicBezTo>
                <a:cubicBezTo>
                  <a:pt x="2349821" y="1110561"/>
                  <a:pt x="2253859" y="1209965"/>
                  <a:pt x="2302326" y="1361639"/>
                </a:cubicBezTo>
                <a:cubicBezTo>
                  <a:pt x="2350793" y="1513313"/>
                  <a:pt x="2259590" y="1659717"/>
                  <a:pt x="2302326" y="1786016"/>
                </a:cubicBezTo>
                <a:cubicBezTo>
                  <a:pt x="2345062" y="1912315"/>
                  <a:pt x="2288661" y="2028624"/>
                  <a:pt x="2302326" y="2228843"/>
                </a:cubicBezTo>
                <a:cubicBezTo>
                  <a:pt x="2259110" y="2484517"/>
                  <a:pt x="2123841" y="2626877"/>
                  <a:pt x="1918597" y="2612572"/>
                </a:cubicBezTo>
                <a:cubicBezTo>
                  <a:pt x="1660264" y="2670807"/>
                  <a:pt x="1542668" y="2568393"/>
                  <a:pt x="1391626" y="2612572"/>
                </a:cubicBezTo>
                <a:cubicBezTo>
                  <a:pt x="1240584" y="2656751"/>
                  <a:pt x="1113929" y="2597217"/>
                  <a:pt x="926049" y="2612572"/>
                </a:cubicBezTo>
                <a:cubicBezTo>
                  <a:pt x="738169" y="2627927"/>
                  <a:pt x="573097" y="2600367"/>
                  <a:pt x="383729" y="2612572"/>
                </a:cubicBezTo>
                <a:cubicBezTo>
                  <a:pt x="169793" y="2620086"/>
                  <a:pt x="58803" y="2457637"/>
                  <a:pt x="0" y="2228843"/>
                </a:cubicBezTo>
                <a:cubicBezTo>
                  <a:pt x="-39628" y="2014518"/>
                  <a:pt x="42539" y="1977701"/>
                  <a:pt x="0" y="1749113"/>
                </a:cubicBezTo>
                <a:cubicBezTo>
                  <a:pt x="-42539" y="1520525"/>
                  <a:pt x="28435" y="1464931"/>
                  <a:pt x="0" y="1324737"/>
                </a:cubicBezTo>
                <a:cubicBezTo>
                  <a:pt x="-28435" y="1184543"/>
                  <a:pt x="28861" y="1080648"/>
                  <a:pt x="0" y="881910"/>
                </a:cubicBezTo>
                <a:cubicBezTo>
                  <a:pt x="-28861" y="683172"/>
                  <a:pt x="56613" y="627059"/>
                  <a:pt x="0" y="383729"/>
                </a:cubicBezTo>
                <a:close/>
              </a:path>
              <a:path w="2302326" h="2612572" stroke="0" extrusionOk="0">
                <a:moveTo>
                  <a:pt x="0" y="383729"/>
                </a:moveTo>
                <a:cubicBezTo>
                  <a:pt x="-11656" y="164611"/>
                  <a:pt x="114411" y="21539"/>
                  <a:pt x="383729" y="0"/>
                </a:cubicBezTo>
                <a:cubicBezTo>
                  <a:pt x="590988" y="-17561"/>
                  <a:pt x="788821" y="22867"/>
                  <a:pt x="926049" y="0"/>
                </a:cubicBezTo>
                <a:cubicBezTo>
                  <a:pt x="1063277" y="-22867"/>
                  <a:pt x="1299881" y="8167"/>
                  <a:pt x="1422323" y="0"/>
                </a:cubicBezTo>
                <a:cubicBezTo>
                  <a:pt x="1544765" y="-8167"/>
                  <a:pt x="1789566" y="50551"/>
                  <a:pt x="1918597" y="0"/>
                </a:cubicBezTo>
                <a:cubicBezTo>
                  <a:pt x="2115853" y="-47257"/>
                  <a:pt x="2307912" y="151129"/>
                  <a:pt x="2302326" y="383729"/>
                </a:cubicBezTo>
                <a:cubicBezTo>
                  <a:pt x="2331110" y="480318"/>
                  <a:pt x="2289382" y="625911"/>
                  <a:pt x="2302326" y="808105"/>
                </a:cubicBezTo>
                <a:cubicBezTo>
                  <a:pt x="2315270" y="990299"/>
                  <a:pt x="2294639" y="1122894"/>
                  <a:pt x="2302326" y="1232481"/>
                </a:cubicBezTo>
                <a:cubicBezTo>
                  <a:pt x="2310013" y="1342068"/>
                  <a:pt x="2259221" y="1599992"/>
                  <a:pt x="2302326" y="1730662"/>
                </a:cubicBezTo>
                <a:cubicBezTo>
                  <a:pt x="2345431" y="1861332"/>
                  <a:pt x="2272025" y="2019222"/>
                  <a:pt x="2302326" y="2228843"/>
                </a:cubicBezTo>
                <a:cubicBezTo>
                  <a:pt x="2250538" y="2437809"/>
                  <a:pt x="2137168" y="2594355"/>
                  <a:pt x="1918597" y="2612572"/>
                </a:cubicBezTo>
                <a:cubicBezTo>
                  <a:pt x="1755890" y="2667492"/>
                  <a:pt x="1497723" y="2584952"/>
                  <a:pt x="1391626" y="2612572"/>
                </a:cubicBezTo>
                <a:cubicBezTo>
                  <a:pt x="1285529" y="2640192"/>
                  <a:pt x="1110136" y="2562613"/>
                  <a:pt x="849306" y="2612572"/>
                </a:cubicBezTo>
                <a:cubicBezTo>
                  <a:pt x="588476" y="2662531"/>
                  <a:pt x="591760" y="2583554"/>
                  <a:pt x="383729" y="2612572"/>
                </a:cubicBezTo>
                <a:cubicBezTo>
                  <a:pt x="118100" y="2621390"/>
                  <a:pt x="-47674" y="2407877"/>
                  <a:pt x="0" y="2228843"/>
                </a:cubicBezTo>
                <a:cubicBezTo>
                  <a:pt x="-26936" y="2128974"/>
                  <a:pt x="53908" y="1919358"/>
                  <a:pt x="0" y="1749113"/>
                </a:cubicBezTo>
                <a:cubicBezTo>
                  <a:pt x="-53908" y="1578868"/>
                  <a:pt x="36604" y="1426683"/>
                  <a:pt x="0" y="1287835"/>
                </a:cubicBezTo>
                <a:cubicBezTo>
                  <a:pt x="-36604" y="1148987"/>
                  <a:pt x="25999" y="1001439"/>
                  <a:pt x="0" y="881910"/>
                </a:cubicBezTo>
                <a:cubicBezTo>
                  <a:pt x="-25999" y="762381"/>
                  <a:pt x="21944" y="570072"/>
                  <a:pt x="0" y="383729"/>
                </a:cubicBezTo>
                <a:close/>
              </a:path>
            </a:pathLst>
          </a:custGeom>
          <a:solidFill>
            <a:schemeClr val="bg1"/>
          </a:solidFill>
          <a:ln w="38100"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ABFCBFA-7699-E5CE-2F0B-E6A1902C3215}"/>
              </a:ext>
            </a:extLst>
          </p:cNvPr>
          <p:cNvSpPr/>
          <p:nvPr/>
        </p:nvSpPr>
        <p:spPr>
          <a:xfrm>
            <a:off x="5032090" y="533399"/>
            <a:ext cx="2302326" cy="2612572"/>
          </a:xfrm>
          <a:custGeom>
            <a:avLst/>
            <a:gdLst>
              <a:gd name="csX0" fmla="*/ 0 w 2302326"/>
              <a:gd name="csY0" fmla="*/ 383729 h 2612572"/>
              <a:gd name="csX1" fmla="*/ 383729 w 2302326"/>
              <a:gd name="csY1" fmla="*/ 0 h 2612572"/>
              <a:gd name="csX2" fmla="*/ 880003 w 2302326"/>
              <a:gd name="csY2" fmla="*/ 0 h 2612572"/>
              <a:gd name="csX3" fmla="*/ 1391626 w 2302326"/>
              <a:gd name="csY3" fmla="*/ 0 h 2612572"/>
              <a:gd name="csX4" fmla="*/ 1918597 w 2302326"/>
              <a:gd name="csY4" fmla="*/ 0 h 2612572"/>
              <a:gd name="csX5" fmla="*/ 2302326 w 2302326"/>
              <a:gd name="csY5" fmla="*/ 383729 h 2612572"/>
              <a:gd name="csX6" fmla="*/ 2302326 w 2302326"/>
              <a:gd name="csY6" fmla="*/ 881910 h 2612572"/>
              <a:gd name="csX7" fmla="*/ 2302326 w 2302326"/>
              <a:gd name="csY7" fmla="*/ 1361639 h 2612572"/>
              <a:gd name="csX8" fmla="*/ 2302326 w 2302326"/>
              <a:gd name="csY8" fmla="*/ 1786016 h 2612572"/>
              <a:gd name="csX9" fmla="*/ 2302326 w 2302326"/>
              <a:gd name="csY9" fmla="*/ 2228843 h 2612572"/>
              <a:gd name="csX10" fmla="*/ 1918597 w 2302326"/>
              <a:gd name="csY10" fmla="*/ 2612572 h 2612572"/>
              <a:gd name="csX11" fmla="*/ 1391626 w 2302326"/>
              <a:gd name="csY11" fmla="*/ 2612572 h 2612572"/>
              <a:gd name="csX12" fmla="*/ 926049 w 2302326"/>
              <a:gd name="csY12" fmla="*/ 2612572 h 2612572"/>
              <a:gd name="csX13" fmla="*/ 383729 w 2302326"/>
              <a:gd name="csY13" fmla="*/ 2612572 h 2612572"/>
              <a:gd name="csX14" fmla="*/ 0 w 2302326"/>
              <a:gd name="csY14" fmla="*/ 2228843 h 2612572"/>
              <a:gd name="csX15" fmla="*/ 0 w 2302326"/>
              <a:gd name="csY15" fmla="*/ 1749113 h 2612572"/>
              <a:gd name="csX16" fmla="*/ 0 w 2302326"/>
              <a:gd name="csY16" fmla="*/ 1324737 h 2612572"/>
              <a:gd name="csX17" fmla="*/ 0 w 2302326"/>
              <a:gd name="csY17" fmla="*/ 881910 h 2612572"/>
              <a:gd name="csX18" fmla="*/ 0 w 2302326"/>
              <a:gd name="csY18" fmla="*/ 383729 h 26125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2302326" h="2612572" fill="none" extrusionOk="0">
                <a:moveTo>
                  <a:pt x="0" y="383729"/>
                </a:moveTo>
                <a:cubicBezTo>
                  <a:pt x="54494" y="139476"/>
                  <a:pt x="142422" y="46641"/>
                  <a:pt x="383729" y="0"/>
                </a:cubicBezTo>
                <a:cubicBezTo>
                  <a:pt x="570422" y="-50226"/>
                  <a:pt x="686006" y="2738"/>
                  <a:pt x="880003" y="0"/>
                </a:cubicBezTo>
                <a:cubicBezTo>
                  <a:pt x="1074000" y="-2738"/>
                  <a:pt x="1256360" y="39507"/>
                  <a:pt x="1391626" y="0"/>
                </a:cubicBezTo>
                <a:cubicBezTo>
                  <a:pt x="1526892" y="-39507"/>
                  <a:pt x="1673325" y="46385"/>
                  <a:pt x="1918597" y="0"/>
                </a:cubicBezTo>
                <a:cubicBezTo>
                  <a:pt x="2133916" y="-10430"/>
                  <a:pt x="2319686" y="190572"/>
                  <a:pt x="2302326" y="383729"/>
                </a:cubicBezTo>
                <a:cubicBezTo>
                  <a:pt x="2304161" y="566196"/>
                  <a:pt x="2254831" y="653259"/>
                  <a:pt x="2302326" y="881910"/>
                </a:cubicBezTo>
                <a:cubicBezTo>
                  <a:pt x="2349821" y="1110561"/>
                  <a:pt x="2253859" y="1209965"/>
                  <a:pt x="2302326" y="1361639"/>
                </a:cubicBezTo>
                <a:cubicBezTo>
                  <a:pt x="2350793" y="1513313"/>
                  <a:pt x="2259590" y="1659717"/>
                  <a:pt x="2302326" y="1786016"/>
                </a:cubicBezTo>
                <a:cubicBezTo>
                  <a:pt x="2345062" y="1912315"/>
                  <a:pt x="2288661" y="2028624"/>
                  <a:pt x="2302326" y="2228843"/>
                </a:cubicBezTo>
                <a:cubicBezTo>
                  <a:pt x="2259110" y="2484517"/>
                  <a:pt x="2123841" y="2626877"/>
                  <a:pt x="1918597" y="2612572"/>
                </a:cubicBezTo>
                <a:cubicBezTo>
                  <a:pt x="1660264" y="2670807"/>
                  <a:pt x="1542668" y="2568393"/>
                  <a:pt x="1391626" y="2612572"/>
                </a:cubicBezTo>
                <a:cubicBezTo>
                  <a:pt x="1240584" y="2656751"/>
                  <a:pt x="1113929" y="2597217"/>
                  <a:pt x="926049" y="2612572"/>
                </a:cubicBezTo>
                <a:cubicBezTo>
                  <a:pt x="738169" y="2627927"/>
                  <a:pt x="573097" y="2600367"/>
                  <a:pt x="383729" y="2612572"/>
                </a:cubicBezTo>
                <a:cubicBezTo>
                  <a:pt x="169793" y="2620086"/>
                  <a:pt x="58803" y="2457637"/>
                  <a:pt x="0" y="2228843"/>
                </a:cubicBezTo>
                <a:cubicBezTo>
                  <a:pt x="-39628" y="2014518"/>
                  <a:pt x="42539" y="1977701"/>
                  <a:pt x="0" y="1749113"/>
                </a:cubicBezTo>
                <a:cubicBezTo>
                  <a:pt x="-42539" y="1520525"/>
                  <a:pt x="28435" y="1464931"/>
                  <a:pt x="0" y="1324737"/>
                </a:cubicBezTo>
                <a:cubicBezTo>
                  <a:pt x="-28435" y="1184543"/>
                  <a:pt x="28861" y="1080648"/>
                  <a:pt x="0" y="881910"/>
                </a:cubicBezTo>
                <a:cubicBezTo>
                  <a:pt x="-28861" y="683172"/>
                  <a:pt x="56613" y="627059"/>
                  <a:pt x="0" y="383729"/>
                </a:cubicBezTo>
                <a:close/>
              </a:path>
              <a:path w="2302326" h="2612572" stroke="0" extrusionOk="0">
                <a:moveTo>
                  <a:pt x="0" y="383729"/>
                </a:moveTo>
                <a:cubicBezTo>
                  <a:pt x="-11656" y="164611"/>
                  <a:pt x="114411" y="21539"/>
                  <a:pt x="383729" y="0"/>
                </a:cubicBezTo>
                <a:cubicBezTo>
                  <a:pt x="590988" y="-17561"/>
                  <a:pt x="788821" y="22867"/>
                  <a:pt x="926049" y="0"/>
                </a:cubicBezTo>
                <a:cubicBezTo>
                  <a:pt x="1063277" y="-22867"/>
                  <a:pt x="1299881" y="8167"/>
                  <a:pt x="1422323" y="0"/>
                </a:cubicBezTo>
                <a:cubicBezTo>
                  <a:pt x="1544765" y="-8167"/>
                  <a:pt x="1789566" y="50551"/>
                  <a:pt x="1918597" y="0"/>
                </a:cubicBezTo>
                <a:cubicBezTo>
                  <a:pt x="2115853" y="-47257"/>
                  <a:pt x="2307912" y="151129"/>
                  <a:pt x="2302326" y="383729"/>
                </a:cubicBezTo>
                <a:cubicBezTo>
                  <a:pt x="2331110" y="480318"/>
                  <a:pt x="2289382" y="625911"/>
                  <a:pt x="2302326" y="808105"/>
                </a:cubicBezTo>
                <a:cubicBezTo>
                  <a:pt x="2315270" y="990299"/>
                  <a:pt x="2294639" y="1122894"/>
                  <a:pt x="2302326" y="1232481"/>
                </a:cubicBezTo>
                <a:cubicBezTo>
                  <a:pt x="2310013" y="1342068"/>
                  <a:pt x="2259221" y="1599992"/>
                  <a:pt x="2302326" y="1730662"/>
                </a:cubicBezTo>
                <a:cubicBezTo>
                  <a:pt x="2345431" y="1861332"/>
                  <a:pt x="2272025" y="2019222"/>
                  <a:pt x="2302326" y="2228843"/>
                </a:cubicBezTo>
                <a:cubicBezTo>
                  <a:pt x="2250538" y="2437809"/>
                  <a:pt x="2137168" y="2594355"/>
                  <a:pt x="1918597" y="2612572"/>
                </a:cubicBezTo>
                <a:cubicBezTo>
                  <a:pt x="1755890" y="2667492"/>
                  <a:pt x="1497723" y="2584952"/>
                  <a:pt x="1391626" y="2612572"/>
                </a:cubicBezTo>
                <a:cubicBezTo>
                  <a:pt x="1285529" y="2640192"/>
                  <a:pt x="1110136" y="2562613"/>
                  <a:pt x="849306" y="2612572"/>
                </a:cubicBezTo>
                <a:cubicBezTo>
                  <a:pt x="588476" y="2662531"/>
                  <a:pt x="591760" y="2583554"/>
                  <a:pt x="383729" y="2612572"/>
                </a:cubicBezTo>
                <a:cubicBezTo>
                  <a:pt x="118100" y="2621390"/>
                  <a:pt x="-47674" y="2407877"/>
                  <a:pt x="0" y="2228843"/>
                </a:cubicBezTo>
                <a:cubicBezTo>
                  <a:pt x="-26936" y="2128974"/>
                  <a:pt x="53908" y="1919358"/>
                  <a:pt x="0" y="1749113"/>
                </a:cubicBezTo>
                <a:cubicBezTo>
                  <a:pt x="-53908" y="1578868"/>
                  <a:pt x="36604" y="1426683"/>
                  <a:pt x="0" y="1287835"/>
                </a:cubicBezTo>
                <a:cubicBezTo>
                  <a:pt x="-36604" y="1148987"/>
                  <a:pt x="25999" y="1001439"/>
                  <a:pt x="0" y="881910"/>
                </a:cubicBezTo>
                <a:cubicBezTo>
                  <a:pt x="-25999" y="762381"/>
                  <a:pt x="21944" y="570072"/>
                  <a:pt x="0" y="383729"/>
                </a:cubicBezTo>
                <a:close/>
              </a:path>
            </a:pathLst>
          </a:custGeom>
          <a:solidFill>
            <a:schemeClr val="bg1"/>
          </a:solidFill>
          <a:ln w="38100"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CBE9673A-E8C4-8478-BB69-41EC076AF0C1}"/>
              </a:ext>
            </a:extLst>
          </p:cNvPr>
          <p:cNvSpPr/>
          <p:nvPr/>
        </p:nvSpPr>
        <p:spPr>
          <a:xfrm>
            <a:off x="7551483" y="533399"/>
            <a:ext cx="2302326" cy="2612572"/>
          </a:xfrm>
          <a:custGeom>
            <a:avLst/>
            <a:gdLst>
              <a:gd name="csX0" fmla="*/ 0 w 2302326"/>
              <a:gd name="csY0" fmla="*/ 383729 h 2612572"/>
              <a:gd name="csX1" fmla="*/ 383729 w 2302326"/>
              <a:gd name="csY1" fmla="*/ 0 h 2612572"/>
              <a:gd name="csX2" fmla="*/ 880003 w 2302326"/>
              <a:gd name="csY2" fmla="*/ 0 h 2612572"/>
              <a:gd name="csX3" fmla="*/ 1391626 w 2302326"/>
              <a:gd name="csY3" fmla="*/ 0 h 2612572"/>
              <a:gd name="csX4" fmla="*/ 1918597 w 2302326"/>
              <a:gd name="csY4" fmla="*/ 0 h 2612572"/>
              <a:gd name="csX5" fmla="*/ 2302326 w 2302326"/>
              <a:gd name="csY5" fmla="*/ 383729 h 2612572"/>
              <a:gd name="csX6" fmla="*/ 2302326 w 2302326"/>
              <a:gd name="csY6" fmla="*/ 881910 h 2612572"/>
              <a:gd name="csX7" fmla="*/ 2302326 w 2302326"/>
              <a:gd name="csY7" fmla="*/ 1361639 h 2612572"/>
              <a:gd name="csX8" fmla="*/ 2302326 w 2302326"/>
              <a:gd name="csY8" fmla="*/ 1786016 h 2612572"/>
              <a:gd name="csX9" fmla="*/ 2302326 w 2302326"/>
              <a:gd name="csY9" fmla="*/ 2228843 h 2612572"/>
              <a:gd name="csX10" fmla="*/ 1918597 w 2302326"/>
              <a:gd name="csY10" fmla="*/ 2612572 h 2612572"/>
              <a:gd name="csX11" fmla="*/ 1391626 w 2302326"/>
              <a:gd name="csY11" fmla="*/ 2612572 h 2612572"/>
              <a:gd name="csX12" fmla="*/ 926049 w 2302326"/>
              <a:gd name="csY12" fmla="*/ 2612572 h 2612572"/>
              <a:gd name="csX13" fmla="*/ 383729 w 2302326"/>
              <a:gd name="csY13" fmla="*/ 2612572 h 2612572"/>
              <a:gd name="csX14" fmla="*/ 0 w 2302326"/>
              <a:gd name="csY14" fmla="*/ 2228843 h 2612572"/>
              <a:gd name="csX15" fmla="*/ 0 w 2302326"/>
              <a:gd name="csY15" fmla="*/ 1749113 h 2612572"/>
              <a:gd name="csX16" fmla="*/ 0 w 2302326"/>
              <a:gd name="csY16" fmla="*/ 1324737 h 2612572"/>
              <a:gd name="csX17" fmla="*/ 0 w 2302326"/>
              <a:gd name="csY17" fmla="*/ 881910 h 2612572"/>
              <a:gd name="csX18" fmla="*/ 0 w 2302326"/>
              <a:gd name="csY18" fmla="*/ 383729 h 26125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2302326" h="2612572" fill="none" extrusionOk="0">
                <a:moveTo>
                  <a:pt x="0" y="383729"/>
                </a:moveTo>
                <a:cubicBezTo>
                  <a:pt x="54494" y="139476"/>
                  <a:pt x="142422" y="46641"/>
                  <a:pt x="383729" y="0"/>
                </a:cubicBezTo>
                <a:cubicBezTo>
                  <a:pt x="570422" y="-50226"/>
                  <a:pt x="686006" y="2738"/>
                  <a:pt x="880003" y="0"/>
                </a:cubicBezTo>
                <a:cubicBezTo>
                  <a:pt x="1074000" y="-2738"/>
                  <a:pt x="1256360" y="39507"/>
                  <a:pt x="1391626" y="0"/>
                </a:cubicBezTo>
                <a:cubicBezTo>
                  <a:pt x="1526892" y="-39507"/>
                  <a:pt x="1673325" y="46385"/>
                  <a:pt x="1918597" y="0"/>
                </a:cubicBezTo>
                <a:cubicBezTo>
                  <a:pt x="2133916" y="-10430"/>
                  <a:pt x="2319686" y="190572"/>
                  <a:pt x="2302326" y="383729"/>
                </a:cubicBezTo>
                <a:cubicBezTo>
                  <a:pt x="2304161" y="566196"/>
                  <a:pt x="2254831" y="653259"/>
                  <a:pt x="2302326" y="881910"/>
                </a:cubicBezTo>
                <a:cubicBezTo>
                  <a:pt x="2349821" y="1110561"/>
                  <a:pt x="2253859" y="1209965"/>
                  <a:pt x="2302326" y="1361639"/>
                </a:cubicBezTo>
                <a:cubicBezTo>
                  <a:pt x="2350793" y="1513313"/>
                  <a:pt x="2259590" y="1659717"/>
                  <a:pt x="2302326" y="1786016"/>
                </a:cubicBezTo>
                <a:cubicBezTo>
                  <a:pt x="2345062" y="1912315"/>
                  <a:pt x="2288661" y="2028624"/>
                  <a:pt x="2302326" y="2228843"/>
                </a:cubicBezTo>
                <a:cubicBezTo>
                  <a:pt x="2259110" y="2484517"/>
                  <a:pt x="2123841" y="2626877"/>
                  <a:pt x="1918597" y="2612572"/>
                </a:cubicBezTo>
                <a:cubicBezTo>
                  <a:pt x="1660264" y="2670807"/>
                  <a:pt x="1542668" y="2568393"/>
                  <a:pt x="1391626" y="2612572"/>
                </a:cubicBezTo>
                <a:cubicBezTo>
                  <a:pt x="1240584" y="2656751"/>
                  <a:pt x="1113929" y="2597217"/>
                  <a:pt x="926049" y="2612572"/>
                </a:cubicBezTo>
                <a:cubicBezTo>
                  <a:pt x="738169" y="2627927"/>
                  <a:pt x="573097" y="2600367"/>
                  <a:pt x="383729" y="2612572"/>
                </a:cubicBezTo>
                <a:cubicBezTo>
                  <a:pt x="169793" y="2620086"/>
                  <a:pt x="58803" y="2457637"/>
                  <a:pt x="0" y="2228843"/>
                </a:cubicBezTo>
                <a:cubicBezTo>
                  <a:pt x="-39628" y="2014518"/>
                  <a:pt x="42539" y="1977701"/>
                  <a:pt x="0" y="1749113"/>
                </a:cubicBezTo>
                <a:cubicBezTo>
                  <a:pt x="-42539" y="1520525"/>
                  <a:pt x="28435" y="1464931"/>
                  <a:pt x="0" y="1324737"/>
                </a:cubicBezTo>
                <a:cubicBezTo>
                  <a:pt x="-28435" y="1184543"/>
                  <a:pt x="28861" y="1080648"/>
                  <a:pt x="0" y="881910"/>
                </a:cubicBezTo>
                <a:cubicBezTo>
                  <a:pt x="-28861" y="683172"/>
                  <a:pt x="56613" y="627059"/>
                  <a:pt x="0" y="383729"/>
                </a:cubicBezTo>
                <a:close/>
              </a:path>
              <a:path w="2302326" h="2612572" stroke="0" extrusionOk="0">
                <a:moveTo>
                  <a:pt x="0" y="383729"/>
                </a:moveTo>
                <a:cubicBezTo>
                  <a:pt x="-11656" y="164611"/>
                  <a:pt x="114411" y="21539"/>
                  <a:pt x="383729" y="0"/>
                </a:cubicBezTo>
                <a:cubicBezTo>
                  <a:pt x="590988" y="-17561"/>
                  <a:pt x="788821" y="22867"/>
                  <a:pt x="926049" y="0"/>
                </a:cubicBezTo>
                <a:cubicBezTo>
                  <a:pt x="1063277" y="-22867"/>
                  <a:pt x="1299881" y="8167"/>
                  <a:pt x="1422323" y="0"/>
                </a:cubicBezTo>
                <a:cubicBezTo>
                  <a:pt x="1544765" y="-8167"/>
                  <a:pt x="1789566" y="50551"/>
                  <a:pt x="1918597" y="0"/>
                </a:cubicBezTo>
                <a:cubicBezTo>
                  <a:pt x="2115853" y="-47257"/>
                  <a:pt x="2307912" y="151129"/>
                  <a:pt x="2302326" y="383729"/>
                </a:cubicBezTo>
                <a:cubicBezTo>
                  <a:pt x="2331110" y="480318"/>
                  <a:pt x="2289382" y="625911"/>
                  <a:pt x="2302326" y="808105"/>
                </a:cubicBezTo>
                <a:cubicBezTo>
                  <a:pt x="2315270" y="990299"/>
                  <a:pt x="2294639" y="1122894"/>
                  <a:pt x="2302326" y="1232481"/>
                </a:cubicBezTo>
                <a:cubicBezTo>
                  <a:pt x="2310013" y="1342068"/>
                  <a:pt x="2259221" y="1599992"/>
                  <a:pt x="2302326" y="1730662"/>
                </a:cubicBezTo>
                <a:cubicBezTo>
                  <a:pt x="2345431" y="1861332"/>
                  <a:pt x="2272025" y="2019222"/>
                  <a:pt x="2302326" y="2228843"/>
                </a:cubicBezTo>
                <a:cubicBezTo>
                  <a:pt x="2250538" y="2437809"/>
                  <a:pt x="2137168" y="2594355"/>
                  <a:pt x="1918597" y="2612572"/>
                </a:cubicBezTo>
                <a:cubicBezTo>
                  <a:pt x="1755890" y="2667492"/>
                  <a:pt x="1497723" y="2584952"/>
                  <a:pt x="1391626" y="2612572"/>
                </a:cubicBezTo>
                <a:cubicBezTo>
                  <a:pt x="1285529" y="2640192"/>
                  <a:pt x="1110136" y="2562613"/>
                  <a:pt x="849306" y="2612572"/>
                </a:cubicBezTo>
                <a:cubicBezTo>
                  <a:pt x="588476" y="2662531"/>
                  <a:pt x="591760" y="2583554"/>
                  <a:pt x="383729" y="2612572"/>
                </a:cubicBezTo>
                <a:cubicBezTo>
                  <a:pt x="118100" y="2621390"/>
                  <a:pt x="-47674" y="2407877"/>
                  <a:pt x="0" y="2228843"/>
                </a:cubicBezTo>
                <a:cubicBezTo>
                  <a:pt x="-26936" y="2128974"/>
                  <a:pt x="53908" y="1919358"/>
                  <a:pt x="0" y="1749113"/>
                </a:cubicBezTo>
                <a:cubicBezTo>
                  <a:pt x="-53908" y="1578868"/>
                  <a:pt x="36604" y="1426683"/>
                  <a:pt x="0" y="1287835"/>
                </a:cubicBezTo>
                <a:cubicBezTo>
                  <a:pt x="-36604" y="1148987"/>
                  <a:pt x="25999" y="1001439"/>
                  <a:pt x="0" y="881910"/>
                </a:cubicBezTo>
                <a:cubicBezTo>
                  <a:pt x="-25999" y="762381"/>
                  <a:pt x="21944" y="570072"/>
                  <a:pt x="0" y="383729"/>
                </a:cubicBezTo>
                <a:close/>
              </a:path>
            </a:pathLst>
          </a:custGeom>
          <a:solidFill>
            <a:schemeClr val="bg1"/>
          </a:solidFill>
          <a:ln w="38100"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FC08621B-8843-A2CA-6FC5-75E775D244CA}"/>
              </a:ext>
            </a:extLst>
          </p:cNvPr>
          <p:cNvSpPr txBox="1"/>
          <p:nvPr/>
        </p:nvSpPr>
        <p:spPr>
          <a:xfrm>
            <a:off x="499783" y="64255"/>
            <a:ext cx="14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Amasis MT Pro Black" panose="02040A04050005020304" pitchFamily="18" charset="0"/>
              </a:rPr>
              <a:t>02/09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A05EEA6-8672-8D44-6330-E5F1B3E4070F}"/>
              </a:ext>
            </a:extLst>
          </p:cNvPr>
          <p:cNvSpPr txBox="1"/>
          <p:nvPr/>
        </p:nvSpPr>
        <p:spPr>
          <a:xfrm>
            <a:off x="5470239" y="64255"/>
            <a:ext cx="14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Amasis MT Pro Black" panose="02040A04050005020304" pitchFamily="18" charset="0"/>
              </a:rPr>
              <a:t>16/09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0BBFF37-696E-5280-6B61-A159F08E70A5}"/>
              </a:ext>
            </a:extLst>
          </p:cNvPr>
          <p:cNvSpPr txBox="1"/>
          <p:nvPr/>
        </p:nvSpPr>
        <p:spPr>
          <a:xfrm>
            <a:off x="3107287" y="64255"/>
            <a:ext cx="14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Amasis MT Pro Black" panose="02040A04050005020304" pitchFamily="18" charset="0"/>
              </a:rPr>
              <a:t>09/09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372BFEE-B63E-B833-0AC6-2914B5410AD5}"/>
              </a:ext>
            </a:extLst>
          </p:cNvPr>
          <p:cNvSpPr txBox="1"/>
          <p:nvPr/>
        </p:nvSpPr>
        <p:spPr>
          <a:xfrm>
            <a:off x="7989632" y="64255"/>
            <a:ext cx="14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Amasis MT Pro Black" panose="02040A04050005020304" pitchFamily="18" charset="0"/>
              </a:rPr>
              <a:t>23/09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51DF309-5CAD-2C72-01A8-E5EE630A611E}"/>
              </a:ext>
            </a:extLst>
          </p:cNvPr>
          <p:cNvSpPr txBox="1"/>
          <p:nvPr/>
        </p:nvSpPr>
        <p:spPr>
          <a:xfrm>
            <a:off x="1681259" y="3615115"/>
            <a:ext cx="14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Amasis MT Pro Black" panose="02040A04050005020304" pitchFamily="18" charset="0"/>
              </a:rPr>
              <a:t>30/09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B40670AF-59D2-4A67-73ED-DC8A303DF66B}"/>
              </a:ext>
            </a:extLst>
          </p:cNvPr>
          <p:cNvSpPr txBox="1"/>
          <p:nvPr/>
        </p:nvSpPr>
        <p:spPr>
          <a:xfrm>
            <a:off x="4319076" y="3615115"/>
            <a:ext cx="14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Amasis MT Pro Black" panose="02040A04050005020304" pitchFamily="18" charset="0"/>
              </a:rPr>
              <a:t>07/10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F91622C-3BE0-1E20-2292-1690617C1D03}"/>
              </a:ext>
            </a:extLst>
          </p:cNvPr>
          <p:cNvSpPr txBox="1"/>
          <p:nvPr/>
        </p:nvSpPr>
        <p:spPr>
          <a:xfrm>
            <a:off x="7006321" y="3569809"/>
            <a:ext cx="14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latin typeface="Amasis MT Pro Black" panose="02040A04050005020304" pitchFamily="18" charset="0"/>
              </a:rPr>
              <a:t>14/10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D8B2BD37-5342-BE76-FF58-9515BBB336B7}"/>
              </a:ext>
            </a:extLst>
          </p:cNvPr>
          <p:cNvSpPr txBox="1"/>
          <p:nvPr/>
        </p:nvSpPr>
        <p:spPr>
          <a:xfrm>
            <a:off x="370114" y="881743"/>
            <a:ext cx="16981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Étiquette prénom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Jeu: le petit train des prénoms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38A8C8E0-DE4A-65E2-8BCB-4EE49A6CC487}"/>
              </a:ext>
            </a:extLst>
          </p:cNvPr>
          <p:cNvSpPr txBox="1"/>
          <p:nvPr/>
        </p:nvSpPr>
        <p:spPr>
          <a:xfrm>
            <a:off x="2861883" y="881743"/>
            <a:ext cx="16981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Création des billets de train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Jeu: le conducteur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0009503-1EB2-C4C1-8B0B-6E7940518BE7}"/>
              </a:ext>
            </a:extLst>
          </p:cNvPr>
          <p:cNvSpPr txBox="1"/>
          <p:nvPr/>
        </p:nvSpPr>
        <p:spPr>
          <a:xfrm>
            <a:off x="5247165" y="881743"/>
            <a:ext cx="18721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Carnet du petit voyageur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Jeu: parcours de motricité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0D80575D-64A9-BFDB-1397-E66112C0D2ED}"/>
              </a:ext>
            </a:extLst>
          </p:cNvPr>
          <p:cNvSpPr txBox="1"/>
          <p:nvPr/>
        </p:nvSpPr>
        <p:spPr>
          <a:xfrm>
            <a:off x="7853560" y="881743"/>
            <a:ext cx="16981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Fresque collective 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Jeu: statue musicale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BBEA90DD-AA02-AF53-3051-5A781671743A}"/>
              </a:ext>
            </a:extLst>
          </p:cNvPr>
          <p:cNvSpPr txBox="1"/>
          <p:nvPr/>
        </p:nvSpPr>
        <p:spPr>
          <a:xfrm>
            <a:off x="1440812" y="4373644"/>
            <a:ext cx="16981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Création d’une locomotive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Jeu: le train s’arrête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B1B1F65F-AF8C-75EB-FF4F-714B62D9523E}"/>
              </a:ext>
            </a:extLst>
          </p:cNvPr>
          <p:cNvSpPr txBox="1"/>
          <p:nvPr/>
        </p:nvSpPr>
        <p:spPr>
          <a:xfrm>
            <a:off x="4183004" y="4373644"/>
            <a:ext cx="16981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Masques d’animaux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Jeux d’imitations 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EAE4181F-79BF-FD5A-D4C9-3A3AF14CFFD3}"/>
              </a:ext>
            </a:extLst>
          </p:cNvPr>
          <p:cNvSpPr txBox="1"/>
          <p:nvPr/>
        </p:nvSpPr>
        <p:spPr>
          <a:xfrm>
            <a:off x="6870249" y="4373644"/>
            <a:ext cx="16981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Fabrique ta marionnette 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Blind test cris </a:t>
            </a:r>
            <a:r>
              <a:rPr lang="fr-FR"/>
              <a:t>des animaux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66153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83</Words>
  <Application>Microsoft Office PowerPoint</Application>
  <PresentationFormat>Format A4 (210 x 297 mm)</PresentationFormat>
  <Paragraphs>32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9" baseType="lpstr">
      <vt:lpstr>ADLaM Display</vt:lpstr>
      <vt:lpstr>Amasis MT Pro Black</vt:lpstr>
      <vt:lpstr>Aptos</vt:lpstr>
      <vt:lpstr>Aptos Display</vt:lpstr>
      <vt:lpstr>Arial</vt:lpstr>
      <vt:lpstr>Cascadia Code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Clara Fraioli</dc:creator>
  <cp:lastModifiedBy>Clara Fraioli</cp:lastModifiedBy>
  <cp:revision>1</cp:revision>
  <dcterms:created xsi:type="dcterms:W3CDTF">2026-08-26T09:08:36Z</dcterms:created>
  <dcterms:modified xsi:type="dcterms:W3CDTF">2026-08-26T09:31:29Z</dcterms:modified>
</cp:coreProperties>
</file>