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9875838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56559C-C4F5-4447-B173-958BB335A256}" v="5" dt="2026-08-12T13:09:29.5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13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ra Fraioli" userId="eb87375c2eb19fc3" providerId="LiveId" clId="{E09122A8-8639-48CE-964A-CF4CA8A53F1E}"/>
    <pc:docChg chg="undo custSel addSld delSld modSld">
      <pc:chgData name="Clara Fraioli" userId="eb87375c2eb19fc3" providerId="LiveId" clId="{E09122A8-8639-48CE-964A-CF4CA8A53F1E}" dt="2026-08-12T13:09:40.794" v="1049" actId="115"/>
      <pc:docMkLst>
        <pc:docMk/>
      </pc:docMkLst>
      <pc:sldChg chg="addSp delSp modSp mod">
        <pc:chgData name="Clara Fraioli" userId="eb87375c2eb19fc3" providerId="LiveId" clId="{E09122A8-8639-48CE-964A-CF4CA8A53F1E}" dt="2026-08-12T13:09:40.794" v="1049" actId="115"/>
        <pc:sldMkLst>
          <pc:docMk/>
          <pc:sldMk cId="2040093022" sldId="256"/>
        </pc:sldMkLst>
        <pc:spChg chg="add mod">
          <ac:chgData name="Clara Fraioli" userId="eb87375c2eb19fc3" providerId="LiveId" clId="{E09122A8-8639-48CE-964A-CF4CA8A53F1E}" dt="2026-08-12T12:31:02.385" v="306" actId="1076"/>
          <ac:spMkLst>
            <pc:docMk/>
            <pc:sldMk cId="2040093022" sldId="256"/>
            <ac:spMk id="4" creationId="{62A0F97E-934B-D281-458B-11B3A0B891BD}"/>
          </ac:spMkLst>
        </pc:spChg>
        <pc:spChg chg="add mod">
          <ac:chgData name="Clara Fraioli" userId="eb87375c2eb19fc3" providerId="LiveId" clId="{E09122A8-8639-48CE-964A-CF4CA8A53F1E}" dt="2026-08-12T12:32:40.614" v="312" actId="1076"/>
          <ac:spMkLst>
            <pc:docMk/>
            <pc:sldMk cId="2040093022" sldId="256"/>
            <ac:spMk id="6" creationId="{E569A220-1D42-4AF2-6D34-7BEF3DB89A20}"/>
          </ac:spMkLst>
        </pc:spChg>
        <pc:spChg chg="add mod">
          <ac:chgData name="Clara Fraioli" userId="eb87375c2eb19fc3" providerId="LiveId" clId="{E09122A8-8639-48CE-964A-CF4CA8A53F1E}" dt="2026-08-12T12:30:31.294" v="303" actId="208"/>
          <ac:spMkLst>
            <pc:docMk/>
            <pc:sldMk cId="2040093022" sldId="256"/>
            <ac:spMk id="12" creationId="{5E64DE65-F2EC-6648-67B8-EE64C482BE97}"/>
          </ac:spMkLst>
        </pc:spChg>
        <pc:spChg chg="add mod">
          <ac:chgData name="Clara Fraioli" userId="eb87375c2eb19fc3" providerId="LiveId" clId="{E09122A8-8639-48CE-964A-CF4CA8A53F1E}" dt="2026-08-12T12:30:01.614" v="299" actId="255"/>
          <ac:spMkLst>
            <pc:docMk/>
            <pc:sldMk cId="2040093022" sldId="256"/>
            <ac:spMk id="14" creationId="{D745DC93-340B-CEA0-26DD-5A5672E6760D}"/>
          </ac:spMkLst>
        </pc:spChg>
        <pc:spChg chg="add del mod">
          <ac:chgData name="Clara Fraioli" userId="eb87375c2eb19fc3" providerId="LiveId" clId="{E09122A8-8639-48CE-964A-CF4CA8A53F1E}" dt="2026-08-12T12:29:20.880" v="291" actId="22"/>
          <ac:spMkLst>
            <pc:docMk/>
            <pc:sldMk cId="2040093022" sldId="256"/>
            <ac:spMk id="16" creationId="{09A0E51B-E84A-8A83-D1F2-FCF0151813B9}"/>
          </ac:spMkLst>
        </pc:spChg>
        <pc:spChg chg="add mod">
          <ac:chgData name="Clara Fraioli" userId="eb87375c2eb19fc3" providerId="LiveId" clId="{E09122A8-8639-48CE-964A-CF4CA8A53F1E}" dt="2026-08-12T12:33:51.001" v="348" actId="14100"/>
          <ac:spMkLst>
            <pc:docMk/>
            <pc:sldMk cId="2040093022" sldId="256"/>
            <ac:spMk id="20" creationId="{1A100521-D90F-86C7-1B1E-677A35503FED}"/>
          </ac:spMkLst>
        </pc:spChg>
        <pc:spChg chg="add mod">
          <ac:chgData name="Clara Fraioli" userId="eb87375c2eb19fc3" providerId="LiveId" clId="{E09122A8-8639-48CE-964A-CF4CA8A53F1E}" dt="2026-08-12T13:09:40.794" v="1049" actId="115"/>
          <ac:spMkLst>
            <pc:docMk/>
            <pc:sldMk cId="2040093022" sldId="256"/>
            <ac:spMk id="22" creationId="{98E4C696-136B-3AB9-FF8E-2F293303FFBD}"/>
          </ac:spMkLst>
        </pc:spChg>
        <pc:picChg chg="mod">
          <ac:chgData name="Clara Fraioli" userId="eb87375c2eb19fc3" providerId="LiveId" clId="{E09122A8-8639-48CE-964A-CF4CA8A53F1E}" dt="2026-08-12T12:30:44.243" v="305" actId="1076"/>
          <ac:picMkLst>
            <pc:docMk/>
            <pc:sldMk cId="2040093022" sldId="256"/>
            <ac:picMk id="2" creationId="{D09B89E6-3715-483A-4DDA-5473EF6EFAFA}"/>
          </ac:picMkLst>
        </pc:picChg>
        <pc:picChg chg="add del">
          <ac:chgData name="Clara Fraioli" userId="eb87375c2eb19fc3" providerId="LiveId" clId="{E09122A8-8639-48CE-964A-CF4CA8A53F1E}" dt="2026-08-12T12:24:19.526" v="101" actId="478"/>
          <ac:picMkLst>
            <pc:docMk/>
            <pc:sldMk cId="2040093022" sldId="256"/>
            <ac:picMk id="8" creationId="{605C9602-6BD2-3554-7DB2-CBFC77E9C720}"/>
          </ac:picMkLst>
        </pc:picChg>
        <pc:picChg chg="add del">
          <ac:chgData name="Clara Fraioli" userId="eb87375c2eb19fc3" providerId="LiveId" clId="{E09122A8-8639-48CE-964A-CF4CA8A53F1E}" dt="2026-08-12T12:24:40.461" v="103" actId="478"/>
          <ac:picMkLst>
            <pc:docMk/>
            <pc:sldMk cId="2040093022" sldId="256"/>
            <ac:picMk id="10" creationId="{B708AC04-A8F6-E68A-F9DC-03419C9C3C3B}"/>
          </ac:picMkLst>
        </pc:picChg>
        <pc:picChg chg="add del">
          <ac:chgData name="Clara Fraioli" userId="eb87375c2eb19fc3" providerId="LiveId" clId="{E09122A8-8639-48CE-964A-CF4CA8A53F1E}" dt="2026-08-12T12:29:53.118" v="298" actId="478"/>
          <ac:picMkLst>
            <pc:docMk/>
            <pc:sldMk cId="2040093022" sldId="256"/>
            <ac:picMk id="18" creationId="{99243E26-CD94-5459-9077-8E541FCAE6B3}"/>
          </ac:picMkLst>
        </pc:picChg>
      </pc:sldChg>
      <pc:sldChg chg="addSp modSp mod">
        <pc:chgData name="Clara Fraioli" userId="eb87375c2eb19fc3" providerId="LiveId" clId="{E09122A8-8639-48CE-964A-CF4CA8A53F1E}" dt="2026-08-12T13:03:34.488" v="1046" actId="20577"/>
        <pc:sldMkLst>
          <pc:docMk/>
          <pc:sldMk cId="3539084754" sldId="257"/>
        </pc:sldMkLst>
        <pc:spChg chg="add mod">
          <ac:chgData name="Clara Fraioli" userId="eb87375c2eb19fc3" providerId="LiveId" clId="{E09122A8-8639-48CE-964A-CF4CA8A53F1E}" dt="2026-08-12T12:52:52.364" v="765" actId="2711"/>
          <ac:spMkLst>
            <pc:docMk/>
            <pc:sldMk cId="3539084754" sldId="257"/>
            <ac:spMk id="45" creationId="{60DF6423-4A44-123E-85A3-4BE2AB3E995B}"/>
          </ac:spMkLst>
        </pc:spChg>
        <pc:spChg chg="add mod">
          <ac:chgData name="Clara Fraioli" userId="eb87375c2eb19fc3" providerId="LiveId" clId="{E09122A8-8639-48CE-964A-CF4CA8A53F1E}" dt="2026-08-12T12:52:47.236" v="764" actId="2711"/>
          <ac:spMkLst>
            <pc:docMk/>
            <pc:sldMk cId="3539084754" sldId="257"/>
            <ac:spMk id="46" creationId="{1200979E-00E6-5117-7C7E-465360AA5C93}"/>
          </ac:spMkLst>
        </pc:spChg>
        <pc:spChg chg="add mod">
          <ac:chgData name="Clara Fraioli" userId="eb87375c2eb19fc3" providerId="LiveId" clId="{E09122A8-8639-48CE-964A-CF4CA8A53F1E}" dt="2026-08-12T12:53:04.404" v="766" actId="2711"/>
          <ac:spMkLst>
            <pc:docMk/>
            <pc:sldMk cId="3539084754" sldId="257"/>
            <ac:spMk id="48" creationId="{61FD961B-0F00-69B5-F572-EC99B06B0BBC}"/>
          </ac:spMkLst>
        </pc:spChg>
        <pc:spChg chg="add mod">
          <ac:chgData name="Clara Fraioli" userId="eb87375c2eb19fc3" providerId="LiveId" clId="{E09122A8-8639-48CE-964A-CF4CA8A53F1E}" dt="2026-08-12T13:03:34.488" v="1046" actId="20577"/>
          <ac:spMkLst>
            <pc:docMk/>
            <pc:sldMk cId="3539084754" sldId="257"/>
            <ac:spMk id="50" creationId="{AF946AA9-4857-6597-B3DB-48BC8AC568FE}"/>
          </ac:spMkLst>
        </pc:spChg>
        <pc:spChg chg="add mod">
          <ac:chgData name="Clara Fraioli" userId="eb87375c2eb19fc3" providerId="LiveId" clId="{E09122A8-8639-48CE-964A-CF4CA8A53F1E}" dt="2026-08-12T12:56:24.152" v="845" actId="20577"/>
          <ac:spMkLst>
            <pc:docMk/>
            <pc:sldMk cId="3539084754" sldId="257"/>
            <ac:spMk id="52" creationId="{1F9C9E87-E718-003A-1ECF-902067EEA096}"/>
          </ac:spMkLst>
        </pc:spChg>
        <pc:spChg chg="add mod">
          <ac:chgData name="Clara Fraioli" userId="eb87375c2eb19fc3" providerId="LiveId" clId="{E09122A8-8639-48CE-964A-CF4CA8A53F1E}" dt="2026-08-12T13:00:53.519" v="927" actId="20577"/>
          <ac:spMkLst>
            <pc:docMk/>
            <pc:sldMk cId="3539084754" sldId="257"/>
            <ac:spMk id="54" creationId="{9365A59C-7D2E-0DF8-2A53-3621F7818AF7}"/>
          </ac:spMkLst>
        </pc:spChg>
        <pc:spChg chg="add mod">
          <ac:chgData name="Clara Fraioli" userId="eb87375c2eb19fc3" providerId="LiveId" clId="{E09122A8-8639-48CE-964A-CF4CA8A53F1E}" dt="2026-08-12T13:02:34.637" v="1036" actId="20577"/>
          <ac:spMkLst>
            <pc:docMk/>
            <pc:sldMk cId="3539084754" sldId="257"/>
            <ac:spMk id="56" creationId="{2F387C87-C1BF-17D0-7814-245F3875353F}"/>
          </ac:spMkLst>
        </pc:spChg>
      </pc:sldChg>
      <pc:sldChg chg="new del">
        <pc:chgData name="Clara Fraioli" userId="eb87375c2eb19fc3" providerId="LiveId" clId="{E09122A8-8639-48CE-964A-CF4CA8A53F1E}" dt="2026-08-12T12:38:01.328" v="352" actId="2696"/>
        <pc:sldMkLst>
          <pc:docMk/>
          <pc:sldMk cId="432553551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4D11-41FE-43C2-93AC-397C6E5C00FC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5365-C7FA-42AE-951A-5B30E02A6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1498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4D11-41FE-43C2-93AC-397C6E5C00FC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5365-C7FA-42AE-951A-5B30E02A6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157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4D11-41FE-43C2-93AC-397C6E5C00FC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5365-C7FA-42AE-951A-5B30E02A6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8939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4D11-41FE-43C2-93AC-397C6E5C00FC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5365-C7FA-42AE-951A-5B30E02A6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249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4D11-41FE-43C2-93AC-397C6E5C00FC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5365-C7FA-42AE-951A-5B30E02A6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88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4D11-41FE-43C2-93AC-397C6E5C00FC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5365-C7FA-42AE-951A-5B30E02A6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477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4D11-41FE-43C2-93AC-397C6E5C00FC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5365-C7FA-42AE-951A-5B30E02A6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5251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4D11-41FE-43C2-93AC-397C6E5C00FC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5365-C7FA-42AE-951A-5B30E02A6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77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4D11-41FE-43C2-93AC-397C6E5C00FC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5365-C7FA-42AE-951A-5B30E02A6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328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4D11-41FE-43C2-93AC-397C6E5C00FC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5365-C7FA-42AE-951A-5B30E02A6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7688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E4D11-41FE-43C2-93AC-397C6E5C00FC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35365-C7FA-42AE-951A-5B30E02A6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9728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AE4D11-41FE-43C2-93AC-397C6E5C00FC}" type="datetimeFigureOut">
              <a:rPr lang="fr-FR" smtClean="0"/>
              <a:t>12/08/2026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E35365-C7FA-42AE-951A-5B30E02A688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2759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13 854 800+ Coloré Photos et images libres de droits - iStock">
            <a:extLst>
              <a:ext uri="{FF2B5EF4-FFF2-40B4-BE49-F238E27FC236}">
                <a16:creationId xmlns:a16="http://schemas.microsoft.com/office/drawing/2014/main" id="{D09B89E6-3715-483A-4DDA-5473EF6EF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1" y="0"/>
            <a:ext cx="9884229" cy="685800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2A0F97E-934B-D281-458B-11B3A0B891BD}"/>
              </a:ext>
            </a:extLst>
          </p:cNvPr>
          <p:cNvSpPr/>
          <p:nvPr/>
        </p:nvSpPr>
        <p:spPr>
          <a:xfrm>
            <a:off x="306165" y="110583"/>
            <a:ext cx="9236524" cy="2612572"/>
          </a:xfrm>
          <a:prstGeom prst="roundRect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569A220-1D42-4AF2-6D34-7BEF3DB89A20}"/>
              </a:ext>
            </a:extLst>
          </p:cNvPr>
          <p:cNvSpPr txBox="1"/>
          <p:nvPr/>
        </p:nvSpPr>
        <p:spPr>
          <a:xfrm>
            <a:off x="596671" y="355040"/>
            <a:ext cx="88323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chemeClr val="bg1"/>
                </a:solidFill>
                <a:latin typeface="Amasis MT Pro Black" panose="02040A04050005020304" pitchFamily="18" charset="0"/>
              </a:rPr>
              <a:t>Planning d’activités élémentaire</a:t>
            </a:r>
          </a:p>
          <a:p>
            <a:pPr algn="ctr"/>
            <a:r>
              <a:rPr lang="fr-FR" sz="4400" dirty="0">
                <a:solidFill>
                  <a:schemeClr val="bg1"/>
                </a:solidFill>
                <a:latin typeface="Amasis MT Pro Black" panose="02040A04050005020304" pitchFamily="18" charset="0"/>
              </a:rPr>
              <a:t>Mercredis septembre-octobre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E64DE65-F2EC-6648-67B8-EE64C482BE97}"/>
              </a:ext>
            </a:extLst>
          </p:cNvPr>
          <p:cNvSpPr/>
          <p:nvPr/>
        </p:nvSpPr>
        <p:spPr>
          <a:xfrm>
            <a:off x="443595" y="5040086"/>
            <a:ext cx="9138552" cy="1295400"/>
          </a:xfrm>
          <a:prstGeom prst="roundRect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745DC93-340B-CEA0-26DD-5A5672E6760D}"/>
              </a:ext>
            </a:extLst>
          </p:cNvPr>
          <p:cNvSpPr txBox="1"/>
          <p:nvPr/>
        </p:nvSpPr>
        <p:spPr>
          <a:xfrm>
            <a:off x="1261382" y="5040086"/>
            <a:ext cx="740500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dirty="0">
                <a:solidFill>
                  <a:schemeClr val="bg1"/>
                </a:solidFill>
                <a:latin typeface="Amasis MT Pro Black" panose="02040A04050005020304" pitchFamily="18" charset="0"/>
              </a:rPr>
              <a:t>Pour tout renseignements contactez l’accueil de loisirs au</a:t>
            </a:r>
          </a:p>
          <a:p>
            <a:pPr algn="ctr"/>
            <a:r>
              <a:rPr lang="fr-FR" sz="2600" dirty="0">
                <a:solidFill>
                  <a:schemeClr val="bg1"/>
                </a:solidFill>
                <a:latin typeface="Amasis MT Pro Black" panose="02040A04050005020304" pitchFamily="18" charset="0"/>
              </a:rPr>
              <a:t>06.74.26.69.71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1A100521-D90F-86C7-1B1E-677A35503FED}"/>
              </a:ext>
            </a:extLst>
          </p:cNvPr>
          <p:cNvSpPr/>
          <p:nvPr/>
        </p:nvSpPr>
        <p:spPr>
          <a:xfrm>
            <a:off x="1880848" y="3222172"/>
            <a:ext cx="6144304" cy="1295400"/>
          </a:xfrm>
          <a:prstGeom prst="roundRect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8E4C696-136B-3AB9-FF8E-2F293303FFBD}"/>
              </a:ext>
            </a:extLst>
          </p:cNvPr>
          <p:cNvSpPr txBox="1"/>
          <p:nvPr/>
        </p:nvSpPr>
        <p:spPr>
          <a:xfrm>
            <a:off x="1880848" y="3429000"/>
            <a:ext cx="60871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u="sng" dirty="0">
                <a:solidFill>
                  <a:schemeClr val="bg1"/>
                </a:solidFill>
                <a:latin typeface="Amasis MT Pro Black" panose="02040A04050005020304" pitchFamily="18" charset="0"/>
              </a:rPr>
              <a:t>Thème</a:t>
            </a:r>
            <a:r>
              <a:rPr lang="fr-FR" sz="2800" dirty="0">
                <a:solidFill>
                  <a:schemeClr val="bg1"/>
                </a:solidFill>
                <a:latin typeface="Amasis MT Pro Black" panose="02040A04050005020304" pitchFamily="18" charset="0"/>
              </a:rPr>
              <a:t> : Une année en couleur </a:t>
            </a:r>
          </a:p>
          <a:p>
            <a:pPr algn="ctr"/>
            <a:r>
              <a:rPr lang="fr-FR" sz="2800" dirty="0">
                <a:solidFill>
                  <a:schemeClr val="bg1"/>
                </a:solidFill>
                <a:latin typeface="Amasis MT Pro Black" panose="02040A04050005020304" pitchFamily="18" charset="0"/>
              </a:rPr>
              <a:t>(marron-orange)</a:t>
            </a:r>
          </a:p>
        </p:txBody>
      </p:sp>
    </p:spTree>
    <p:extLst>
      <p:ext uri="{BB962C8B-B14F-4D97-AF65-F5344CB8AC3E}">
        <p14:creationId xmlns:p14="http://schemas.microsoft.com/office/powerpoint/2010/main" val="2040093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FBD55-6AB6-BE15-A69A-34427523B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113 854 800+ Coloré Photos et images libres de droits - iStock">
            <a:extLst>
              <a:ext uri="{FF2B5EF4-FFF2-40B4-BE49-F238E27FC236}">
                <a16:creationId xmlns:a16="http://schemas.microsoft.com/office/drawing/2014/main" id="{0E02F33D-B95E-688E-5B98-B42FEB47D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1" y="0"/>
            <a:ext cx="9884229" cy="6858000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6D3BA0E-B918-AA82-E5DA-1E6ED27FC3E9}"/>
              </a:ext>
            </a:extLst>
          </p:cNvPr>
          <p:cNvSpPr/>
          <p:nvPr/>
        </p:nvSpPr>
        <p:spPr>
          <a:xfrm>
            <a:off x="103419" y="696685"/>
            <a:ext cx="2302326" cy="2612572"/>
          </a:xfrm>
          <a:prstGeom prst="roundRect">
            <a:avLst/>
          </a:prstGeom>
          <a:solidFill>
            <a:schemeClr val="bg1"/>
          </a:solidFill>
          <a:ln w="38100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912108E-1D63-C5BF-5DDC-582873EA34C8}"/>
              </a:ext>
            </a:extLst>
          </p:cNvPr>
          <p:cNvSpPr/>
          <p:nvPr/>
        </p:nvSpPr>
        <p:spPr>
          <a:xfrm>
            <a:off x="2579235" y="696685"/>
            <a:ext cx="2302326" cy="2612572"/>
          </a:xfrm>
          <a:prstGeom prst="roundRect">
            <a:avLst/>
          </a:prstGeom>
          <a:solidFill>
            <a:schemeClr val="bg1"/>
          </a:solidFill>
          <a:ln w="38100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A8BFC3-3B15-23BF-7282-EEE5C71FCE4E}"/>
              </a:ext>
            </a:extLst>
          </p:cNvPr>
          <p:cNvSpPr/>
          <p:nvPr/>
        </p:nvSpPr>
        <p:spPr>
          <a:xfrm>
            <a:off x="5055052" y="696685"/>
            <a:ext cx="2302326" cy="2612572"/>
          </a:xfrm>
          <a:prstGeom prst="roundRect">
            <a:avLst/>
          </a:prstGeom>
          <a:solidFill>
            <a:schemeClr val="bg1"/>
          </a:solidFill>
          <a:ln w="38100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830815D-D5D1-8111-23BD-3A80B7326710}"/>
              </a:ext>
            </a:extLst>
          </p:cNvPr>
          <p:cNvSpPr/>
          <p:nvPr/>
        </p:nvSpPr>
        <p:spPr>
          <a:xfrm>
            <a:off x="7530869" y="696685"/>
            <a:ext cx="2302326" cy="2612572"/>
          </a:xfrm>
          <a:prstGeom prst="roundRect">
            <a:avLst/>
          </a:prstGeom>
          <a:solidFill>
            <a:schemeClr val="bg1"/>
          </a:solidFill>
          <a:ln w="38100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B232BA18-A39C-0CEA-2CF6-57518121C9D3}"/>
              </a:ext>
            </a:extLst>
          </p:cNvPr>
          <p:cNvSpPr/>
          <p:nvPr/>
        </p:nvSpPr>
        <p:spPr>
          <a:xfrm>
            <a:off x="1146404" y="4005942"/>
            <a:ext cx="2302326" cy="2612572"/>
          </a:xfrm>
          <a:prstGeom prst="roundRect">
            <a:avLst/>
          </a:prstGeom>
          <a:solidFill>
            <a:schemeClr val="bg1"/>
          </a:solidFill>
          <a:ln w="38100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FCE131C1-ED41-D3B9-09A0-8DD0897AB770}"/>
              </a:ext>
            </a:extLst>
          </p:cNvPr>
          <p:cNvSpPr/>
          <p:nvPr/>
        </p:nvSpPr>
        <p:spPr>
          <a:xfrm>
            <a:off x="3842995" y="4005942"/>
            <a:ext cx="2302326" cy="2612572"/>
          </a:xfrm>
          <a:prstGeom prst="roundRect">
            <a:avLst/>
          </a:prstGeom>
          <a:solidFill>
            <a:schemeClr val="bg1"/>
          </a:solidFill>
          <a:ln w="38100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39FA0E18-F60F-EA13-AF81-27E584000F6D}"/>
              </a:ext>
            </a:extLst>
          </p:cNvPr>
          <p:cNvSpPr/>
          <p:nvPr/>
        </p:nvSpPr>
        <p:spPr>
          <a:xfrm>
            <a:off x="6539586" y="4005942"/>
            <a:ext cx="2302326" cy="2612572"/>
          </a:xfrm>
          <a:prstGeom prst="roundRect">
            <a:avLst/>
          </a:prstGeom>
          <a:solidFill>
            <a:schemeClr val="bg1"/>
          </a:solidFill>
          <a:ln w="38100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2191644-029E-A8C8-B548-A16B4DC2E3AA}"/>
              </a:ext>
            </a:extLst>
          </p:cNvPr>
          <p:cNvSpPr txBox="1"/>
          <p:nvPr/>
        </p:nvSpPr>
        <p:spPr>
          <a:xfrm>
            <a:off x="541568" y="163677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Amasis MT Pro Black" panose="02040A04050005020304" pitchFamily="18" charset="0"/>
              </a:rPr>
              <a:t>02/09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2A417FD-A343-2781-5748-2AD0F79ADA61}"/>
              </a:ext>
            </a:extLst>
          </p:cNvPr>
          <p:cNvSpPr txBox="1"/>
          <p:nvPr/>
        </p:nvSpPr>
        <p:spPr>
          <a:xfrm>
            <a:off x="2966367" y="173465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Amasis MT Pro Black" panose="02040A04050005020304" pitchFamily="18" charset="0"/>
              </a:rPr>
              <a:t>09/09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E4419BC1-EDE4-9265-CFAF-4103E1BDE974}"/>
              </a:ext>
            </a:extLst>
          </p:cNvPr>
          <p:cNvSpPr txBox="1"/>
          <p:nvPr/>
        </p:nvSpPr>
        <p:spPr>
          <a:xfrm>
            <a:off x="5432307" y="163677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Amasis MT Pro Black" panose="02040A04050005020304" pitchFamily="18" charset="0"/>
              </a:rPr>
              <a:t>16/09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EF521975-8009-6430-0D2D-85A1B0C1E331}"/>
              </a:ext>
            </a:extLst>
          </p:cNvPr>
          <p:cNvSpPr txBox="1"/>
          <p:nvPr/>
        </p:nvSpPr>
        <p:spPr>
          <a:xfrm>
            <a:off x="7969018" y="163677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Amasis MT Pro Black" panose="02040A04050005020304" pitchFamily="18" charset="0"/>
              </a:rPr>
              <a:t>23/09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FA8DF6EF-59BF-32BF-A8D9-116ACDA388D1}"/>
              </a:ext>
            </a:extLst>
          </p:cNvPr>
          <p:cNvSpPr txBox="1"/>
          <p:nvPr/>
        </p:nvSpPr>
        <p:spPr>
          <a:xfrm>
            <a:off x="1584553" y="3482722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Amasis MT Pro Black" panose="02040A04050005020304" pitchFamily="18" charset="0"/>
              </a:rPr>
              <a:t>30/09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12D53027-C8FE-ABB6-7FC9-BCBD3831F61A}"/>
              </a:ext>
            </a:extLst>
          </p:cNvPr>
          <p:cNvSpPr txBox="1"/>
          <p:nvPr/>
        </p:nvSpPr>
        <p:spPr>
          <a:xfrm>
            <a:off x="6977735" y="3482722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Amasis MT Pro Black" panose="02040A04050005020304" pitchFamily="18" charset="0"/>
              </a:rPr>
              <a:t>14/10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4C1A0B22-38B9-D574-915B-7B709DFB965A}"/>
              </a:ext>
            </a:extLst>
          </p:cNvPr>
          <p:cNvSpPr txBox="1"/>
          <p:nvPr/>
        </p:nvSpPr>
        <p:spPr>
          <a:xfrm>
            <a:off x="4239986" y="3482722"/>
            <a:ext cx="142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Amasis MT Pro Black" panose="02040A04050005020304" pitchFamily="18" charset="0"/>
              </a:rPr>
              <a:t>07/10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60DF6423-4A44-123E-85A3-4BE2AB3E995B}"/>
              </a:ext>
            </a:extLst>
          </p:cNvPr>
          <p:cNvSpPr txBox="1"/>
          <p:nvPr/>
        </p:nvSpPr>
        <p:spPr>
          <a:xfrm>
            <a:off x="280310" y="1187363"/>
            <a:ext cx="1948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Porte manteau </a:t>
            </a:r>
          </a:p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endParaRPr lang="fr-FR" sz="2000" dirty="0">
              <a:latin typeface="+mj-lt"/>
            </a:endParaRPr>
          </a:p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Jeu: jeux d’eau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200979E-00E6-5117-7C7E-465360AA5C93}"/>
              </a:ext>
            </a:extLst>
          </p:cNvPr>
          <p:cNvSpPr txBox="1"/>
          <p:nvPr/>
        </p:nvSpPr>
        <p:spPr>
          <a:xfrm>
            <a:off x="2669049" y="1026110"/>
            <a:ext cx="20206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  <a:cs typeface="Angsana New" panose="02020603050405020304" pitchFamily="18" charset="-34"/>
              </a:rPr>
              <a:t>Fleur pince à linge </a:t>
            </a:r>
          </a:p>
          <a:p>
            <a:pPr marL="285750" indent="-285750"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  <a:cs typeface="Angsana New" panose="02020603050405020304" pitchFamily="18" charset="-34"/>
              </a:rPr>
              <a:t>Photophore renard</a:t>
            </a:r>
          </a:p>
          <a:p>
            <a:pPr marL="285750" indent="-285750"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  <a:cs typeface="Angsana New" panose="02020603050405020304" pitchFamily="18" charset="-34"/>
              </a:rPr>
              <a:t>Jeu: balle aux prisonniers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61FD961B-0F00-69B5-F572-EC99B06B0BBC}"/>
              </a:ext>
            </a:extLst>
          </p:cNvPr>
          <p:cNvSpPr txBox="1"/>
          <p:nvPr/>
        </p:nvSpPr>
        <p:spPr>
          <a:xfrm>
            <a:off x="5231943" y="1177575"/>
            <a:ext cx="19485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Set de table</a:t>
            </a:r>
          </a:p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Hérisson pompon  </a:t>
            </a:r>
          </a:p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Jeu:  retour vers ta base 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AF946AA9-4857-6597-B3DB-48BC8AC568FE}"/>
              </a:ext>
            </a:extLst>
          </p:cNvPr>
          <p:cNvSpPr txBox="1"/>
          <p:nvPr/>
        </p:nvSpPr>
        <p:spPr>
          <a:xfrm>
            <a:off x="7677147" y="1210117"/>
            <a:ext cx="21254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Arbre automnale </a:t>
            </a:r>
          </a:p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Épouvantail</a:t>
            </a:r>
          </a:p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Jeu: balle assise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1F9C9E87-E718-003A-1ECF-902067EEA096}"/>
              </a:ext>
            </a:extLst>
          </p:cNvPr>
          <p:cNvSpPr txBox="1"/>
          <p:nvPr/>
        </p:nvSpPr>
        <p:spPr>
          <a:xfrm>
            <a:off x="1343028" y="4650508"/>
            <a:ext cx="21254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Hibou</a:t>
            </a:r>
          </a:p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Porte clés</a:t>
            </a:r>
          </a:p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Jeu: le tour du monde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9365A59C-7D2E-0DF8-2A53-3621F7818AF7}"/>
              </a:ext>
            </a:extLst>
          </p:cNvPr>
          <p:cNvSpPr txBox="1"/>
          <p:nvPr/>
        </p:nvSpPr>
        <p:spPr>
          <a:xfrm>
            <a:off x="3992335" y="4650507"/>
            <a:ext cx="21254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Maman/bébé</a:t>
            </a:r>
          </a:p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Citrouille</a:t>
            </a:r>
          </a:p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Jeu: béret soleil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2F387C87-C1BF-17D0-7814-245F3875353F}"/>
              </a:ext>
            </a:extLst>
          </p:cNvPr>
          <p:cNvSpPr txBox="1"/>
          <p:nvPr/>
        </p:nvSpPr>
        <p:spPr>
          <a:xfrm>
            <a:off x="6634162" y="4650507"/>
            <a:ext cx="22077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Déco de salle </a:t>
            </a:r>
          </a:p>
          <a:p>
            <a:pPr>
              <a:buClr>
                <a:schemeClr val="tx1"/>
              </a:buClr>
            </a:pPr>
            <a:endParaRPr lang="fr-FR" sz="2000" dirty="0">
              <a:latin typeface="+mj-lt"/>
            </a:endParaRPr>
          </a:p>
          <a:p>
            <a:pPr marL="285750" indent="-285750">
              <a:buClr>
                <a:schemeClr val="tx1"/>
              </a:buClr>
              <a:buFont typeface="Aptos" panose="020B0004020202020204" pitchFamily="34" charset="0"/>
              <a:buChar char="→"/>
            </a:pPr>
            <a:r>
              <a:rPr lang="fr-FR" sz="2000" dirty="0">
                <a:latin typeface="+mj-lt"/>
              </a:rPr>
              <a:t>Jeu: course à l’or</a:t>
            </a:r>
          </a:p>
        </p:txBody>
      </p:sp>
    </p:spTree>
    <p:extLst>
      <p:ext uri="{BB962C8B-B14F-4D97-AF65-F5344CB8AC3E}">
        <p14:creationId xmlns:p14="http://schemas.microsoft.com/office/powerpoint/2010/main" val="35390847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</TotalTime>
  <Words>90</Words>
  <Application>Microsoft Office PowerPoint</Application>
  <PresentationFormat>Format A4 (210 x 297 mm)</PresentationFormat>
  <Paragraphs>34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Amasis MT Pro Black</vt:lpstr>
      <vt:lpstr>Aptos</vt:lpstr>
      <vt:lpstr>Aptos Display</vt:lpstr>
      <vt:lpstr>Arial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Clara Fraioli</dc:creator>
  <cp:lastModifiedBy>Clara Fraioli</cp:lastModifiedBy>
  <cp:revision>2</cp:revision>
  <dcterms:created xsi:type="dcterms:W3CDTF">2026-08-12T08:29:51Z</dcterms:created>
  <dcterms:modified xsi:type="dcterms:W3CDTF">2026-08-12T13:09:52Z</dcterms:modified>
</cp:coreProperties>
</file>