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63" r:id="rId3"/>
    <p:sldId id="264" r:id="rId4"/>
    <p:sldId id="265" r:id="rId5"/>
    <p:sldId id="266" r:id="rId6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BEEC"/>
    <a:srgbClr val="C5966A"/>
    <a:srgbClr val="CBC823"/>
    <a:srgbClr val="9DD2F9"/>
    <a:srgbClr val="D8A672"/>
    <a:srgbClr val="F0CD45"/>
    <a:srgbClr val="96840F"/>
    <a:srgbClr val="E8F7FC"/>
    <a:srgbClr val="B6893F"/>
    <a:srgbClr val="AEE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8D8D9-9300-43F2-83E3-EE7ACC8DE996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E0CCF-1B3F-4DAB-A85B-4683A6918E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5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00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350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24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821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539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527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46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21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309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A610B1-2C32-4B8A-B56F-C11827A8A469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7A8ED0-5701-461E-B7E3-68174779B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61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1b627078-18a6-4884-915e-2bf4f48e07a4@EURPRD10">
            <a:extLst>
              <a:ext uri="{FF2B5EF4-FFF2-40B4-BE49-F238E27FC236}">
                <a16:creationId xmlns:a16="http://schemas.microsoft.com/office/drawing/2014/main" id="{7AA70821-C5B7-4632-A09B-0267A849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6" y="0"/>
            <a:ext cx="99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exagone 9">
            <a:extLst>
              <a:ext uri="{FF2B5EF4-FFF2-40B4-BE49-F238E27FC236}">
                <a16:creationId xmlns:a16="http://schemas.microsoft.com/office/drawing/2014/main" id="{D4818AB0-2457-93F8-99EC-1582206ECFB3}"/>
              </a:ext>
            </a:extLst>
          </p:cNvPr>
          <p:cNvSpPr/>
          <p:nvPr/>
        </p:nvSpPr>
        <p:spPr>
          <a:xfrm>
            <a:off x="2842543" y="181578"/>
            <a:ext cx="4213412" cy="1369441"/>
          </a:xfrm>
          <a:prstGeom prst="hexagon">
            <a:avLst/>
          </a:prstGeom>
          <a:solidFill>
            <a:srgbClr val="E8F7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C51642-C16A-3BA3-6E3E-7A5A6BCB582C}"/>
              </a:ext>
            </a:extLst>
          </p:cNvPr>
          <p:cNvSpPr txBox="1"/>
          <p:nvPr/>
        </p:nvSpPr>
        <p:spPr>
          <a:xfrm>
            <a:off x="3119389" y="268731"/>
            <a:ext cx="35732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Planning d’activités des maternels</a:t>
            </a:r>
          </a:p>
          <a:p>
            <a:pPr algn="ctr"/>
            <a:r>
              <a:rPr lang="fr-FR" sz="2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Du 06 au 31 juillet 2025</a:t>
            </a:r>
          </a:p>
        </p:txBody>
      </p:sp>
      <p:sp>
        <p:nvSpPr>
          <p:cNvPr id="19" name="Rectangle : avec coins arrondis en diagonale 18">
            <a:extLst>
              <a:ext uri="{FF2B5EF4-FFF2-40B4-BE49-F238E27FC236}">
                <a16:creationId xmlns:a16="http://schemas.microsoft.com/office/drawing/2014/main" id="{BDAD6CA7-193D-71ED-2075-5E556E7CC6F8}"/>
              </a:ext>
            </a:extLst>
          </p:cNvPr>
          <p:cNvSpPr/>
          <p:nvPr/>
        </p:nvSpPr>
        <p:spPr>
          <a:xfrm>
            <a:off x="138580" y="5682224"/>
            <a:ext cx="4008328" cy="1096027"/>
          </a:xfrm>
          <a:prstGeom prst="round2DiagRect">
            <a:avLst/>
          </a:prstGeom>
          <a:solidFill>
            <a:srgbClr val="E8F7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2FB2C2-B92B-FF4E-5254-0B6474D8498D}"/>
              </a:ext>
            </a:extLst>
          </p:cNvPr>
          <p:cNvSpPr txBox="1"/>
          <p:nvPr/>
        </p:nvSpPr>
        <p:spPr>
          <a:xfrm>
            <a:off x="295155" y="5762588"/>
            <a:ext cx="3695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Pour tout renseignements</a:t>
            </a:r>
          </a:p>
          <a:p>
            <a:pPr algn="ctr"/>
            <a:r>
              <a:rPr lang="fr-FR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Contactez l’accueil de loisirs au 06.74.26.69.71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6496035-A7A7-1194-BD8F-31E5E2147963}"/>
              </a:ext>
            </a:extLst>
          </p:cNvPr>
          <p:cNvSpPr txBox="1"/>
          <p:nvPr/>
        </p:nvSpPr>
        <p:spPr>
          <a:xfrm>
            <a:off x="2842543" y="1821315"/>
            <a:ext cx="4213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i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« À la découverte des animaux… »</a:t>
            </a:r>
          </a:p>
        </p:txBody>
      </p:sp>
      <p:sp>
        <p:nvSpPr>
          <p:cNvPr id="8" name="Rectangle : avec coins arrondis en diagonale 7">
            <a:extLst>
              <a:ext uri="{FF2B5EF4-FFF2-40B4-BE49-F238E27FC236}">
                <a16:creationId xmlns:a16="http://schemas.microsoft.com/office/drawing/2014/main" id="{5B93F79A-F6F2-4443-A675-600C495A0D08}"/>
              </a:ext>
            </a:extLst>
          </p:cNvPr>
          <p:cNvSpPr/>
          <p:nvPr/>
        </p:nvSpPr>
        <p:spPr>
          <a:xfrm>
            <a:off x="6691948" y="5432612"/>
            <a:ext cx="3075471" cy="1299920"/>
          </a:xfrm>
          <a:prstGeom prst="round2DiagRect">
            <a:avLst/>
          </a:prstGeom>
          <a:solidFill>
            <a:srgbClr val="E8F7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6AF139-8FD8-4EBF-8902-80AE10F43EB0}"/>
              </a:ext>
            </a:extLst>
          </p:cNvPr>
          <p:cNvSpPr txBox="1"/>
          <p:nvPr/>
        </p:nvSpPr>
        <p:spPr>
          <a:xfrm>
            <a:off x="6691948" y="5503285"/>
            <a:ext cx="2915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Sorties :</a:t>
            </a:r>
            <a:r>
              <a:rPr lang="fr-FR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 algn="ctr"/>
            <a:r>
              <a:rPr lang="fr-FR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09/07 : Journée à la ferme </a:t>
            </a:r>
          </a:p>
          <a:p>
            <a:pPr algn="ctr"/>
            <a:r>
              <a:rPr lang="fr-FR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16/07 : Matinée à Palomano</a:t>
            </a:r>
          </a:p>
        </p:txBody>
      </p:sp>
    </p:spTree>
    <p:extLst>
      <p:ext uri="{BB962C8B-B14F-4D97-AF65-F5344CB8AC3E}">
        <p14:creationId xmlns:p14="http://schemas.microsoft.com/office/powerpoint/2010/main" val="339212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3A4F-BF2B-C4CA-F837-98746136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0af4ee2-b327-4579-9feb-b21b6a1f1308@EURPRD10">
            <a:extLst>
              <a:ext uri="{FF2B5EF4-FFF2-40B4-BE49-F238E27FC236}">
                <a16:creationId xmlns:a16="http://schemas.microsoft.com/office/drawing/2014/main" id="{E491E95E-0346-4DA7-8887-027A0C27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906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ECD8D20-F032-7402-B3A0-7C0BF48A9659}"/>
              </a:ext>
            </a:extLst>
          </p:cNvPr>
          <p:cNvSpPr txBox="1"/>
          <p:nvPr/>
        </p:nvSpPr>
        <p:spPr>
          <a:xfrm>
            <a:off x="8260773" y="1049482"/>
            <a:ext cx="1215736" cy="170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A83469-274E-4EA4-BD58-DF44B31B5AAC}"/>
              </a:ext>
            </a:extLst>
          </p:cNvPr>
          <p:cNvSpPr txBox="1"/>
          <p:nvPr/>
        </p:nvSpPr>
        <p:spPr>
          <a:xfrm>
            <a:off x="1897202" y="6088559"/>
            <a:ext cx="6111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spc="50" dirty="0">
                <a:ln w="9525" cmpd="sng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ANIMAUX  DE LA FERME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0257C89-0A5F-4E55-9B99-361F12437E19}"/>
              </a:ext>
            </a:extLst>
          </p:cNvPr>
          <p:cNvSpPr/>
          <p:nvPr/>
        </p:nvSpPr>
        <p:spPr>
          <a:xfrm>
            <a:off x="148681" y="86579"/>
            <a:ext cx="1730653" cy="3839961"/>
          </a:xfrm>
          <a:prstGeom prst="roundRect">
            <a:avLst/>
          </a:prstGeom>
          <a:solidFill>
            <a:srgbClr val="D8A6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E4AEAE5B-1148-4AB7-B895-5943E7DD684C}"/>
              </a:ext>
            </a:extLst>
          </p:cNvPr>
          <p:cNvSpPr/>
          <p:nvPr/>
        </p:nvSpPr>
        <p:spPr>
          <a:xfrm>
            <a:off x="2053382" y="86580"/>
            <a:ext cx="1730653" cy="2332507"/>
          </a:xfrm>
          <a:prstGeom prst="roundRect">
            <a:avLst/>
          </a:prstGeom>
          <a:solidFill>
            <a:srgbClr val="D8A6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4D7C6C29-F47A-46AE-815B-F36DBFB0C47F}"/>
              </a:ext>
            </a:extLst>
          </p:cNvPr>
          <p:cNvSpPr/>
          <p:nvPr/>
        </p:nvSpPr>
        <p:spPr>
          <a:xfrm>
            <a:off x="4015028" y="101439"/>
            <a:ext cx="1730653" cy="2657831"/>
          </a:xfrm>
          <a:prstGeom prst="roundRect">
            <a:avLst/>
          </a:prstGeom>
          <a:solidFill>
            <a:srgbClr val="D8A6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59FF653D-D58B-4876-9ADE-C3E63D245351}"/>
              </a:ext>
            </a:extLst>
          </p:cNvPr>
          <p:cNvSpPr/>
          <p:nvPr/>
        </p:nvSpPr>
        <p:spPr>
          <a:xfrm>
            <a:off x="6015203" y="86580"/>
            <a:ext cx="1730653" cy="2672690"/>
          </a:xfrm>
          <a:prstGeom prst="roundRect">
            <a:avLst/>
          </a:prstGeom>
          <a:solidFill>
            <a:srgbClr val="D8A6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1F80233-2E3B-4806-A0B7-0FA2B8C3EFF2}"/>
              </a:ext>
            </a:extLst>
          </p:cNvPr>
          <p:cNvSpPr/>
          <p:nvPr/>
        </p:nvSpPr>
        <p:spPr>
          <a:xfrm>
            <a:off x="8026666" y="87212"/>
            <a:ext cx="1730653" cy="2736670"/>
          </a:xfrm>
          <a:prstGeom prst="roundRect">
            <a:avLst/>
          </a:prstGeom>
          <a:solidFill>
            <a:srgbClr val="D8A6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1F7A75-A61C-4BCF-ADDE-2C5896DD1C6F}"/>
              </a:ext>
            </a:extLst>
          </p:cNvPr>
          <p:cNvSpPr txBox="1"/>
          <p:nvPr/>
        </p:nvSpPr>
        <p:spPr>
          <a:xfrm>
            <a:off x="322729" y="215153"/>
            <a:ext cx="14113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06/07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Carte du monde animaux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Création animaux de la ferme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Poule empreinte de mains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Statue</a:t>
            </a:r>
          </a:p>
          <a:p>
            <a:pPr algn="ctr"/>
            <a:r>
              <a:rPr lang="fr-FR" sz="1400" dirty="0"/>
              <a:t>musicale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E97DB5-0EA3-4E86-89A4-D046A7338D71}"/>
              </a:ext>
            </a:extLst>
          </p:cNvPr>
          <p:cNvSpPr txBox="1"/>
          <p:nvPr/>
        </p:nvSpPr>
        <p:spPr>
          <a:xfrm>
            <a:off x="2160144" y="215153"/>
            <a:ext cx="14113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07/07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Pâte à sel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Silhouette animaux de la ferme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Chasse lapin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35ED1A-70DE-427D-8179-9BC03D8EAEFB}"/>
              </a:ext>
            </a:extLst>
          </p:cNvPr>
          <p:cNvSpPr txBox="1"/>
          <p:nvPr/>
        </p:nvSpPr>
        <p:spPr>
          <a:xfrm>
            <a:off x="4180341" y="219457"/>
            <a:ext cx="14113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08/07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Yoga</a:t>
            </a:r>
          </a:p>
          <a:p>
            <a:pPr algn="ctr"/>
            <a:endParaRPr lang="fr-FR" sz="1400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Poule, renard, vipère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Création d’une petite vache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B8A8FB-75B5-42D7-90C9-E8B1669DB04A}"/>
              </a:ext>
            </a:extLst>
          </p:cNvPr>
          <p:cNvSpPr txBox="1"/>
          <p:nvPr/>
        </p:nvSpPr>
        <p:spPr>
          <a:xfrm>
            <a:off x="6026491" y="210828"/>
            <a:ext cx="1672101" cy="2277547"/>
          </a:xfrm>
          <a:prstGeom prst="rect">
            <a:avLst/>
          </a:prstGeom>
          <a:solidFill>
            <a:srgbClr val="D8A67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09/07</a:t>
            </a:r>
          </a:p>
          <a:p>
            <a:pPr algn="ctr"/>
            <a:endParaRPr lang="fr-FR" sz="1400" dirty="0"/>
          </a:p>
          <a:p>
            <a:pPr algn="ctr"/>
            <a:endParaRPr lang="fr-FR" sz="1400" b="1" dirty="0"/>
          </a:p>
          <a:p>
            <a:pPr algn="ctr"/>
            <a:r>
              <a:rPr lang="fr-FR" sz="3200" b="1" dirty="0"/>
              <a:t>Journée à la ferme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A4E984F-0E46-45C8-AF7A-44DF80FBA51A}"/>
              </a:ext>
            </a:extLst>
          </p:cNvPr>
          <p:cNvSpPr txBox="1"/>
          <p:nvPr/>
        </p:nvSpPr>
        <p:spPr>
          <a:xfrm>
            <a:off x="8186335" y="219457"/>
            <a:ext cx="1411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10/07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Quizz sur les animaux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Cheval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Loto sur les animaux de la ferme</a:t>
            </a:r>
          </a:p>
        </p:txBody>
      </p:sp>
      <p:pic>
        <p:nvPicPr>
          <p:cNvPr id="16" name="Picture 2" descr="40af4ee2-b327-4579-9feb-b21b6a1f1308@EURPRD10">
            <a:extLst>
              <a:ext uri="{FF2B5EF4-FFF2-40B4-BE49-F238E27FC236}">
                <a16:creationId xmlns:a16="http://schemas.microsoft.com/office/drawing/2014/main" id="{B7C975DD-60CF-4E3D-AA9A-2A1F9FCDBE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275" b="93316" l="12553" r="76391">
                        <a14:foregroundMark x1="18260" y1="45455" x2="18260" y2="45455"/>
                        <a14:foregroundMark x1="29529" y1="44296" x2="29529" y2="44296"/>
                        <a14:foregroundMark x1="30243" y1="40374" x2="30243" y2="40374"/>
                        <a14:foregroundMark x1="30385" y1="42959" x2="30385" y2="42959"/>
                        <a14:foregroundMark x1="30742" y1="45811" x2="30742" y2="45811"/>
                        <a14:foregroundMark x1="28245" y1="40909" x2="28245" y2="40909"/>
                        <a14:foregroundMark x1="27817" y1="47148" x2="27817" y2="47148"/>
                        <a14:foregroundMark x1="29387" y1="48217" x2="29387" y2="48217"/>
                        <a14:foregroundMark x1="28887" y1="47148" x2="28887" y2="47148"/>
                        <a14:foregroundMark x1="30670" y1="42068" x2="30670" y2="42068"/>
                        <a14:foregroundMark x1="32882" y1="42068" x2="32882" y2="42068"/>
                        <a14:foregroundMark x1="30742" y1="39929" x2="30742" y2="39929"/>
                        <a14:foregroundMark x1="27389" y1="37701" x2="27389" y2="37701"/>
                        <a14:foregroundMark x1="24037" y1="39840" x2="24037" y2="39840"/>
                        <a14:foregroundMark x1="24180" y1="45544" x2="24180" y2="45544"/>
                        <a14:foregroundMark x1="24893" y1="50535" x2="24893" y2="50535"/>
                        <a14:foregroundMark x1="26034" y1="49911" x2="26034" y2="49911"/>
                        <a14:foregroundMark x1="25678" y1="49911" x2="25678" y2="49911"/>
                        <a14:foregroundMark x1="25678" y1="49911" x2="25464" y2="49911"/>
                        <a14:foregroundMark x1="25178" y1="50000" x2="25178" y2="50000"/>
                        <a14:foregroundMark x1="24180" y1="49020" x2="24180" y2="49020"/>
                        <a14:foregroundMark x1="23966" y1="48217" x2="23966" y2="48217"/>
                        <a14:foregroundMark x1="23966" y1="47683" x2="23966" y2="47683"/>
                        <a14:foregroundMark x1="25250" y1="47504" x2="25250" y2="47504"/>
                        <a14:foregroundMark x1="25535" y1="47326" x2="25535" y2="47326"/>
                        <a14:foregroundMark x1="29529" y1="48841" x2="29529" y2="48841"/>
                        <a14:foregroundMark x1="34736" y1="45455" x2="34736" y2="45455"/>
                        <a14:foregroundMark x1="35307" y1="44652" x2="35307" y2="44652"/>
                        <a14:foregroundMark x1="35378" y1="46078" x2="35592" y2="46791"/>
                        <a14:foregroundMark x1="35592" y1="46791" x2="35663" y2="45989"/>
                        <a14:foregroundMark x1="35663" y1="43226" x2="35663" y2="43226"/>
                        <a14:foregroundMark x1="35663" y1="42692" x2="36377" y2="43494"/>
                        <a14:foregroundMark x1="18402" y1="64795" x2="18402" y2="64795"/>
                        <a14:foregroundMark x1="16405" y1="56417" x2="16405" y2="56417"/>
                        <a14:foregroundMark x1="18973" y1="56150" x2="18973" y2="56150"/>
                        <a14:foregroundMark x1="17118" y1="53832" x2="17118" y2="53832"/>
                        <a14:foregroundMark x1="23324" y1="40374" x2="23894" y2="40107"/>
                        <a14:foregroundMark x1="24822" y1="39394" x2="24822" y2="39394"/>
                        <a14:foregroundMark x1="25606" y1="38503" x2="25606" y2="38503"/>
                        <a14:foregroundMark x1="25678" y1="38235" x2="25678" y2="38235"/>
                        <a14:foregroundMark x1="27817" y1="37344" x2="27817" y2="37344"/>
                        <a14:foregroundMark x1="28887" y1="37077" x2="28887" y2="37077"/>
                        <a14:foregroundMark x1="31669" y1="37255" x2="31669" y2="37255"/>
                        <a14:foregroundMark x1="31883" y1="37255" x2="31883" y2="37255"/>
                        <a14:foregroundMark x1="32739" y1="37344" x2="32739" y2="37344"/>
                        <a14:foregroundMark x1="31098" y1="37344" x2="31098" y2="37344"/>
                        <a14:foregroundMark x1="29173" y1="37077" x2="29173" y2="37077"/>
                        <a14:foregroundMark x1="27603" y1="36720" x2="27175" y2="36720"/>
                        <a14:foregroundMark x1="37019" y1="39929" x2="37019" y2="39929"/>
                        <a14:foregroundMark x1="37732" y1="40463" x2="38088" y2="40374"/>
                        <a14:foregroundMark x1="62268" y1="48574" x2="62696" y2="48307"/>
                        <a14:foregroundMark x1="62839" y1="45544" x2="62839" y2="45544"/>
                        <a14:foregroundMark x1="62839" y1="44652" x2="62839" y2="44652"/>
                        <a14:foregroundMark x1="62839" y1="44563" x2="62839" y2="44563"/>
                        <a14:foregroundMark x1="65264" y1="44296" x2="65264" y2="44296"/>
                        <a14:foregroundMark x1="65763" y1="44296" x2="65763" y2="44296"/>
                        <a14:foregroundMark x1="66405" y1="44652" x2="66405" y2="44652"/>
                        <a14:foregroundMark x1="66405" y1="44652" x2="66405" y2="44652"/>
                        <a14:foregroundMark x1="66262" y1="44920" x2="65763" y2="45365"/>
                        <a14:foregroundMark x1="65407" y1="45989" x2="65407" y2="45989"/>
                        <a14:foregroundMark x1="65407" y1="45989" x2="64551" y2="46791"/>
                        <a14:foregroundMark x1="63552" y1="46791" x2="63552" y2="46791"/>
                        <a14:foregroundMark x1="61840" y1="46257" x2="61341" y2="45455"/>
                        <a14:foregroundMark x1="60842" y1="44563" x2="66690" y2="42513"/>
                        <a14:foregroundMark x1="66690" y1="42513" x2="69829" y2="48396"/>
                        <a14:foregroundMark x1="69829" y1="48396" x2="64979" y2="51337"/>
                        <a14:foregroundMark x1="64979" y1="51337" x2="66690" y2="52941"/>
                        <a14:foregroundMark x1="65692" y1="49109" x2="58345" y2="48574"/>
                        <a14:foregroundMark x1="58345" y1="48574" x2="54137" y2="53119"/>
                        <a14:foregroundMark x1="54137" y1="53119" x2="54779" y2="60428"/>
                        <a14:foregroundMark x1="54779" y1="60428" x2="64265" y2="65954"/>
                        <a14:foregroundMark x1="64265" y1="65954" x2="69258" y2="65954"/>
                        <a14:foregroundMark x1="69258" y1="65954" x2="72183" y2="59269"/>
                        <a14:foregroundMark x1="72183" y1="59269" x2="72468" y2="51693"/>
                        <a14:foregroundMark x1="72468" y1="51693" x2="73324" y2="51248"/>
                        <a14:foregroundMark x1="76462" y1="51337" x2="76462" y2="51337"/>
                        <a14:foregroundMark x1="36448" y1="40374" x2="38933" y2="43944"/>
                        <a14:foregroundMark x1="34438" y1="38088" x2="29815" y2="39572"/>
                        <a14:foregroundMark x1="29815" y1="39572" x2="24893" y2="38235"/>
                        <a14:foregroundMark x1="24893" y1="38235" x2="22330" y2="38680"/>
                        <a14:foregroundMark x1="17099" y1="41716" x2="15549" y2="43226"/>
                        <a14:foregroundMark x1="15472" y1="43866" x2="15121" y2="46791"/>
                        <a14:foregroundMark x1="40799" y1="41622" x2="40799" y2="41622"/>
                        <a14:foregroundMark x1="13409" y1="45187" x2="13409" y2="45187"/>
                        <a14:foregroundMark x1="13409" y1="44296" x2="13409" y2="44296"/>
                        <a14:foregroundMark x1="14123" y1="44652" x2="14123" y2="44652"/>
                        <a14:foregroundMark x1="14123" y1="44652" x2="14123" y2="44652"/>
                        <a14:foregroundMark x1="13909" y1="46524" x2="13909" y2="46524"/>
                        <a14:foregroundMark x1="13695" y1="45455" x2="13695" y2="45455"/>
                        <a14:foregroundMark x1="15906" y1="48039" x2="15906" y2="48039"/>
                        <a14:foregroundMark x1="17047" y1="48752" x2="17047" y2="48752"/>
                        <a14:foregroundMark x1="17404" y1="49643" x2="17404" y2="49643"/>
                        <a14:foregroundMark x1="16191" y1="48752" x2="16191" y2="48752"/>
                        <a14:foregroundMark x1="13695" y1="44831" x2="13695" y2="44831"/>
                        <a14:foregroundMark x1="21184" y1="40642" x2="21184" y2="40642"/>
                        <a14:foregroundMark x1="21469" y1="40196" x2="21469" y2="40196"/>
                        <a14:foregroundMark x1="37660" y1="37968" x2="37660" y2="37968"/>
                        <a14:foregroundMark x1="40514" y1="39305" x2="40514" y2="39305"/>
                        <a14:foregroundMark x1="39372" y1="38414" x2="39372" y2="38414"/>
                        <a14:foregroundMark x1="38160" y1="38235" x2="38160" y2="38235"/>
                        <a14:foregroundMark x1="38374" y1="37879" x2="38374" y2="37879"/>
                        <a14:foregroundMark x1="39444" y1="38146" x2="39444" y2="38146"/>
                        <a14:foregroundMark x1="40157" y1="39305" x2="40157" y2="39305"/>
                        <a14:foregroundMark x1="40371" y1="39305" x2="40371" y2="39305"/>
                        <a14:foregroundMark x1="40514" y1="38503" x2="40514" y2="38503"/>
                        <a14:foregroundMark x1="41084" y1="39661" x2="41084" y2="39661"/>
                        <a14:foregroundMark x1="40442" y1="40909" x2="40442" y2="40909"/>
                        <a14:foregroundMark x1="40157" y1="41355" x2="40157" y2="41355"/>
                        <a14:foregroundMark x1="40514" y1="41266" x2="40514" y2="41266"/>
                        <a14:foregroundMark x1="40014" y1="38503" x2="40014" y2="38503"/>
                        <a14:foregroundMark x1="38944" y1="37968" x2="38659" y2="37968"/>
                        <a14:foregroundMark x1="37803" y1="37701" x2="37803" y2="37701"/>
                        <a14:foregroundMark x1="37161" y1="37701" x2="37161" y2="37701"/>
                        <a14:foregroundMark x1="37090" y1="37701" x2="36448" y2="37879"/>
                        <a14:foregroundMark x1="36305" y1="37879" x2="36305" y2="37879"/>
                        <a14:foregroundMark x1="36234" y1="37968" x2="35806" y2="38503"/>
                        <a14:foregroundMark x1="35806" y1="38503" x2="35806" y2="38503"/>
                        <a14:foregroundMark x1="36020" y1="38681" x2="36305" y2="38414"/>
                        <a14:foregroundMark x1="37019" y1="37879" x2="37375" y2="37701"/>
                        <a14:foregroundMark x1="38374" y1="37611" x2="38374" y2="37611"/>
                        <a14:foregroundMark x1="38659" y1="37433" x2="38659" y2="37433"/>
                        <a14:foregroundMark x1="38802" y1="37433" x2="38802" y2="37433"/>
                        <a14:foregroundMark x1="39087" y1="37433" x2="39658" y2="38235"/>
                        <a14:foregroundMark x1="40086" y1="38770" x2="40086" y2="38770"/>
                        <a14:foregroundMark x1="40086" y1="38770" x2="40086" y2="38770"/>
                        <a14:foregroundMark x1="40086" y1="38770" x2="40086" y2="38770"/>
                        <a14:foregroundMark x1="40514" y1="38948" x2="40514" y2="38948"/>
                        <a14:foregroundMark x1="40870" y1="38948" x2="40870" y2="38948"/>
                        <a14:foregroundMark x1="41369" y1="39216" x2="41369" y2="39216"/>
                        <a14:foregroundMark x1="40870" y1="38948" x2="40870" y2="38948"/>
                        <a14:foregroundMark x1="40442" y1="38146" x2="40442" y2="38146"/>
                        <a14:foregroundMark x1="40371" y1="38146" x2="40371" y2="38146"/>
                        <a14:foregroundMark x1="40157" y1="38146" x2="40157" y2="38146"/>
                        <a14:foregroundMark x1="40799" y1="38681" x2="40799" y2="38681"/>
                        <a14:foregroundMark x1="41013" y1="38770" x2="41013" y2="39216"/>
                        <a14:foregroundMark x1="41013" y1="39216" x2="41013" y2="39572"/>
                        <a14:foregroundMark x1="41013" y1="40196" x2="41013" y2="40196"/>
                        <a14:foregroundMark x1="41013" y1="40463" x2="41013" y2="40998"/>
                        <a14:foregroundMark x1="41013" y1="40998" x2="41013" y2="40998"/>
                        <a14:foregroundMark x1="41013" y1="39840" x2="41013" y2="39840"/>
                        <a14:foregroundMark x1="40514" y1="38770" x2="40514" y2="38770"/>
                        <a14:foregroundMark x1="40157" y1="38503" x2="40157" y2="38503"/>
                        <a14:foregroundMark x1="14123" y1="43137" x2="14123" y2="43137"/>
                        <a14:foregroundMark x1="12839" y1="45455" x2="12839" y2="45455"/>
                        <a14:foregroundMark x1="13766" y1="44118" x2="13766" y2="44118"/>
                        <a14:foregroundMark x1="13409" y1="45365" x2="13409" y2="45365"/>
                        <a14:foregroundMark x1="13195" y1="45722" x2="13195" y2="45722"/>
                        <a14:foregroundMark x1="13766" y1="44652" x2="13766" y2="44652"/>
                        <a14:foregroundMark x1="13766" y1="44652" x2="13766" y2="44652"/>
                        <a14:foregroundMark x1="13766" y1="44652" x2="13766" y2="44652"/>
                        <a14:foregroundMark x1="13409" y1="44831" x2="13409" y2="44831"/>
                        <a14:foregroundMark x1="13338" y1="44831" x2="13338" y2="44831"/>
                        <a14:foregroundMark x1="13552" y1="44652" x2="13481" y2="45455"/>
                        <a14:foregroundMark x1="13766" y1="44563" x2="14551" y2="44029"/>
                        <a14:foregroundMark x1="14051" y1="44029" x2="14051" y2="44029"/>
                        <a14:foregroundMark x1="13481" y1="44563" x2="13481" y2="44563"/>
                        <a14:foregroundMark x1="14194" y1="43316" x2="14194" y2="43316"/>
                        <a14:backgroundMark x1="18117" y1="39929" x2="18117" y2="39929"/>
                        <a14:backgroundMark x1="12411" y1="46524" x2="12411" y2="46524"/>
                        <a14:backgroundMark x1="41797" y1="45187" x2="41797" y2="45187"/>
                        <a14:backgroundMark x1="41726" y1="46257" x2="41726" y2="46257"/>
                        <a14:backgroundMark x1="42083" y1="43137" x2="42083" y2="43137"/>
                        <a14:backgroundMark x1="14693" y1="51337" x2="14693" y2="51337"/>
                        <a14:backgroundMark x1="40599" y1="41622" x2="40870" y2="43850"/>
                        <a14:backgroundMark x1="40307" y1="39216" x2="40415" y2="40107"/>
                        <a14:backgroundMark x1="40090" y1="37433" x2="40209" y2="38414"/>
                        <a14:backgroundMark x1="40870" y1="43850" x2="37019" y2="47950"/>
                        <a14:backgroundMark x1="37019" y1="47950" x2="41155" y2="47326"/>
                        <a14:backgroundMark x1="43367" y1="40463" x2="41655" y2="47594"/>
                        <a14:backgroundMark x1="41655" y1="47594" x2="42867" y2="43761"/>
                        <a14:backgroundMark x1="35870" y1="36902" x2="34165" y2="36809"/>
                        <a14:backgroundMark x1="37385" y1="36985" x2="36642" y2="36944"/>
                        <a14:backgroundMark x1="38180" y1="37028" x2="37662" y2="37000"/>
                        <a14:backgroundMark x1="39087" y1="37077" x2="38474" y2="37044"/>
                        <a14:backgroundMark x1="38354" y1="36809" x2="39087" y2="36809"/>
                        <a14:backgroundMark x1="36562" y1="36809" x2="38069" y2="36809"/>
                        <a14:backgroundMark x1="34165" y1="36809" x2="35815" y2="36809"/>
                        <a14:backgroundMark x1="38205" y1="37076" x2="37550" y2="37274"/>
                        <a14:backgroundMark x1="39087" y1="36809" x2="38452" y2="37001"/>
                        <a14:backgroundMark x1="20328" y1="38681" x2="15549" y2="40909"/>
                        <a14:backgroundMark x1="13082" y1="45722" x2="12625" y2="46613"/>
                        <a14:backgroundMark x1="15549" y1="40909" x2="16393" y2="39262"/>
                        <a14:backgroundMark x1="16383" y1="49643" x2="17047" y2="50178"/>
                        <a14:backgroundMark x1="15278" y1="48752" x2="16383" y2="49643"/>
                        <a14:backgroundMark x1="12625" y1="46613" x2="15278" y2="48752"/>
                        <a14:backgroundMark x1="17047" y1="50178" x2="13552" y2="55793"/>
                        <a14:backgroundMark x1="13552" y1="55793" x2="13195" y2="65062"/>
                        <a14:backgroundMark x1="20970" y1="40196" x2="22682" y2="38770"/>
                        <a14:backgroundMark x1="40442" y1="36542" x2="39301" y2="36542"/>
                        <a14:backgroundMark x1="39301" y1="36542" x2="37567" y2="36542"/>
                        <a14:backgroundMark x1="11698" y1="48039" x2="13552" y2="48841"/>
                        <a14:backgroundMark x1="11769" y1="52228" x2="11769" y2="52228"/>
                        <a14:backgroundMark x1="13053" y1="50446" x2="13053" y2="50446"/>
                        <a14:backgroundMark x1="13053" y1="51070" x2="13053" y2="51070"/>
                        <a14:backgroundMark x1="11840" y1="49287" x2="11840" y2="49287"/>
                        <a14:backgroundMark x1="12054" y1="49465" x2="12054" y2="49465"/>
                        <a14:backgroundMark x1="12197" y1="49911" x2="12197" y2="49911"/>
                        <a14:backgroundMark x1="12482" y1="50446" x2="12482" y2="50980"/>
                        <a14:backgroundMark x1="13124" y1="52228" x2="13124" y2="52228"/>
                        <a14:backgroundMark x1="13195" y1="53298" x2="13195" y2="53298"/>
                        <a14:backgroundMark x1="12696" y1="54635" x2="12696" y2="54635"/>
                        <a14:backgroundMark x1="13409" y1="55793" x2="13409" y2="55793"/>
                        <a14:backgroundMark x1="12340" y1="53209" x2="12340" y2="53209"/>
                        <a14:backgroundMark x1="13124" y1="54189" x2="13338" y2="50535"/>
                        <a14:backgroundMark x1="13338" y1="50535" x2="11912" y2="51248"/>
                        <a14:backgroundMark x1="18616" y1="50713" x2="18260" y2="51248"/>
                        <a14:backgroundMark x1="13909" y1="52228" x2="12839" y2="49109"/>
                        <a14:backgroundMark x1="13195" y1="53030" x2="12767" y2="51693"/>
                        <a14:backgroundMark x1="12482" y1="53298" x2="12767" y2="54367"/>
                        <a14:backgroundMark x1="12767" y1="65508" x2="12340" y2="67201"/>
                        <a14:backgroundMark x1="19900" y1="39661" x2="22611" y2="37968"/>
                        <a14:backgroundMark x1="12553" y1="50713" x2="13195" y2="57219"/>
                        <a14:backgroundMark x1="13124" y1="56595" x2="13124" y2="49198"/>
                        <a14:backgroundMark x1="13124" y1="49198" x2="12197" y2="50713"/>
                        <a14:backgroundMark x1="17832" y1="52139" x2="17832" y2="52139"/>
                        <a14:backgroundMark x1="15549" y1="49376" x2="15549" y2="49376"/>
                        <a14:backgroundMark x1="15549" y1="49287" x2="15763" y2="50178"/>
                        <a14:backgroundMark x1="17546" y1="52139" x2="17760" y2="52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35229" r="22715"/>
          <a:stretch/>
        </p:blipFill>
        <p:spPr bwMode="auto">
          <a:xfrm>
            <a:off x="1074490" y="2410512"/>
            <a:ext cx="6517340" cy="44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72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3A4F-BF2B-C4CA-F837-98746136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33250bd-5cac-4ac3-9a7e-157ff0fd91a4@EURPRD10">
            <a:extLst>
              <a:ext uri="{FF2B5EF4-FFF2-40B4-BE49-F238E27FC236}">
                <a16:creationId xmlns:a16="http://schemas.microsoft.com/office/drawing/2014/main" id="{3989B616-653B-41C1-875E-AF28B3C6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906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ECD8D20-F032-7402-B3A0-7C0BF48A9659}"/>
              </a:ext>
            </a:extLst>
          </p:cNvPr>
          <p:cNvSpPr txBox="1"/>
          <p:nvPr/>
        </p:nvSpPr>
        <p:spPr>
          <a:xfrm>
            <a:off x="8260773" y="1049482"/>
            <a:ext cx="1215736" cy="170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A83469-274E-4EA4-BD58-DF44B31B5AAC}"/>
              </a:ext>
            </a:extLst>
          </p:cNvPr>
          <p:cNvSpPr txBox="1"/>
          <p:nvPr/>
        </p:nvSpPr>
        <p:spPr>
          <a:xfrm>
            <a:off x="1749130" y="6083796"/>
            <a:ext cx="6407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CB8C36"/>
                </a:solidFill>
              </a:rPr>
              <a:t>ANIMAUX JUNGLE/SAVANE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92338A20-FB69-4436-98B4-AEB166E2CA22}"/>
              </a:ext>
            </a:extLst>
          </p:cNvPr>
          <p:cNvSpPr/>
          <p:nvPr/>
        </p:nvSpPr>
        <p:spPr>
          <a:xfrm>
            <a:off x="170398" y="187246"/>
            <a:ext cx="1730653" cy="2572024"/>
          </a:xfrm>
          <a:prstGeom prst="roundRect">
            <a:avLst/>
          </a:prstGeom>
          <a:solidFill>
            <a:srgbClr val="CBC8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D889460A-74A0-4EE3-A2CE-89F2B9FD361E}"/>
              </a:ext>
            </a:extLst>
          </p:cNvPr>
          <p:cNvSpPr/>
          <p:nvPr/>
        </p:nvSpPr>
        <p:spPr>
          <a:xfrm>
            <a:off x="2081634" y="1927412"/>
            <a:ext cx="1730653" cy="2925239"/>
          </a:xfrm>
          <a:prstGeom prst="roundRect">
            <a:avLst/>
          </a:prstGeom>
          <a:solidFill>
            <a:srgbClr val="CBC8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24F05679-514C-4ADE-8D92-CBDE6375CFAC}"/>
              </a:ext>
            </a:extLst>
          </p:cNvPr>
          <p:cNvSpPr/>
          <p:nvPr/>
        </p:nvSpPr>
        <p:spPr>
          <a:xfrm>
            <a:off x="4087673" y="4328504"/>
            <a:ext cx="1730653" cy="1821694"/>
          </a:xfrm>
          <a:prstGeom prst="roundRect">
            <a:avLst/>
          </a:prstGeom>
          <a:solidFill>
            <a:srgbClr val="CBC8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6FCC066B-2E0F-49D9-9CB7-504829B878CC}"/>
              </a:ext>
            </a:extLst>
          </p:cNvPr>
          <p:cNvSpPr/>
          <p:nvPr/>
        </p:nvSpPr>
        <p:spPr>
          <a:xfrm>
            <a:off x="8065195" y="3585598"/>
            <a:ext cx="1666262" cy="2025719"/>
          </a:xfrm>
          <a:prstGeom prst="roundRect">
            <a:avLst/>
          </a:prstGeom>
          <a:solidFill>
            <a:srgbClr val="CBC8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16FE6666-2B89-421B-BAAD-78D7815F0D22}"/>
              </a:ext>
            </a:extLst>
          </p:cNvPr>
          <p:cNvSpPr/>
          <p:nvPr/>
        </p:nvSpPr>
        <p:spPr>
          <a:xfrm>
            <a:off x="5657851" y="973239"/>
            <a:ext cx="1730653" cy="1971624"/>
          </a:xfrm>
          <a:prstGeom prst="roundRect">
            <a:avLst/>
          </a:prstGeom>
          <a:solidFill>
            <a:srgbClr val="CBC8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BF226F6-1BF9-43D3-ACBE-29D239B36012}"/>
              </a:ext>
            </a:extLst>
          </p:cNvPr>
          <p:cNvSpPr txBox="1"/>
          <p:nvPr/>
        </p:nvSpPr>
        <p:spPr>
          <a:xfrm>
            <a:off x="330067" y="267804"/>
            <a:ext cx="14113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13/07</a:t>
            </a:r>
          </a:p>
          <a:p>
            <a:pPr algn="ctr"/>
            <a:endParaRPr lang="fr-FR" sz="1400" dirty="0"/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Décoration de la salle sur le thème de la savane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E48861-F161-4E30-A1DB-B2C80F6415D8}"/>
              </a:ext>
            </a:extLst>
          </p:cNvPr>
          <p:cNvSpPr txBox="1"/>
          <p:nvPr/>
        </p:nvSpPr>
        <p:spPr>
          <a:xfrm>
            <a:off x="2241303" y="1959051"/>
            <a:ext cx="141131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14/07</a:t>
            </a:r>
          </a:p>
          <a:p>
            <a:pPr algn="ctr"/>
            <a:br>
              <a:rPr lang="fr-FR" sz="2600" dirty="0"/>
            </a:br>
            <a:r>
              <a:rPr lang="fr-FR" sz="2600" dirty="0"/>
              <a:t>F </a:t>
            </a:r>
          </a:p>
          <a:p>
            <a:pPr algn="ctr"/>
            <a:r>
              <a:rPr lang="fr-FR" sz="2600" dirty="0"/>
              <a:t>É</a:t>
            </a:r>
          </a:p>
          <a:p>
            <a:pPr algn="ctr"/>
            <a:r>
              <a:rPr lang="fr-FR" sz="2600" dirty="0"/>
              <a:t>R</a:t>
            </a:r>
          </a:p>
          <a:p>
            <a:pPr algn="ctr"/>
            <a:r>
              <a:rPr lang="fr-FR" sz="2600" dirty="0"/>
              <a:t>I</a:t>
            </a:r>
          </a:p>
          <a:p>
            <a:pPr algn="ctr"/>
            <a:r>
              <a:rPr lang="fr-FR" sz="2600" dirty="0"/>
              <a:t>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8927BC9-0DBB-41C0-A718-4ED5C5E32A1A}"/>
              </a:ext>
            </a:extLst>
          </p:cNvPr>
          <p:cNvSpPr txBox="1"/>
          <p:nvPr/>
        </p:nvSpPr>
        <p:spPr>
          <a:xfrm>
            <a:off x="4210750" y="4452098"/>
            <a:ext cx="14113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15/07</a:t>
            </a:r>
          </a:p>
          <a:p>
            <a:pPr algn="ctr"/>
            <a:endParaRPr lang="fr-FR" dirty="0"/>
          </a:p>
          <a:p>
            <a:pPr algn="ctr"/>
            <a:r>
              <a:rPr lang="fr-FR" sz="1400" dirty="0"/>
              <a:t>Création d’un toucan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Jeux extérieurs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D51661-A681-46E5-8634-759F7AD012C5}"/>
              </a:ext>
            </a:extLst>
          </p:cNvPr>
          <p:cNvSpPr txBox="1"/>
          <p:nvPr/>
        </p:nvSpPr>
        <p:spPr>
          <a:xfrm>
            <a:off x="5817521" y="1038658"/>
            <a:ext cx="1411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16/07</a:t>
            </a:r>
          </a:p>
          <a:p>
            <a:pPr algn="ctr"/>
            <a:endParaRPr lang="fr-FR" dirty="0"/>
          </a:p>
          <a:p>
            <a:pPr algn="ctr"/>
            <a:r>
              <a:rPr lang="fr-FR" sz="1400" b="1" u="sng" dirty="0"/>
              <a:t>Matinée :</a:t>
            </a:r>
            <a:r>
              <a:rPr lang="fr-FR" sz="1400" b="1" dirty="0"/>
              <a:t> Sortie à Palomano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Jeux d’eau</a:t>
            </a: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BBBF6B1-4993-4E37-9E8A-E8E7F81B2F1C}"/>
              </a:ext>
            </a:extLst>
          </p:cNvPr>
          <p:cNvSpPr txBox="1"/>
          <p:nvPr/>
        </p:nvSpPr>
        <p:spPr>
          <a:xfrm>
            <a:off x="8188694" y="3774932"/>
            <a:ext cx="141131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17/07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Mini serpent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Crocodiles</a:t>
            </a:r>
          </a:p>
          <a:p>
            <a:pPr algn="ctr"/>
            <a:endParaRPr lang="fr-FR" sz="1400" dirty="0"/>
          </a:p>
          <a:p>
            <a:pPr algn="ctr"/>
            <a:endParaRPr lang="fr-FR" sz="1400" dirty="0"/>
          </a:p>
        </p:txBody>
      </p:sp>
      <p:pic>
        <p:nvPicPr>
          <p:cNvPr id="16" name="Picture 2" descr="933250bd-5cac-4ac3-9a7e-157ff0fd91a4@EURPRD10">
            <a:extLst>
              <a:ext uri="{FF2B5EF4-FFF2-40B4-BE49-F238E27FC236}">
                <a16:creationId xmlns:a16="http://schemas.microsoft.com/office/drawing/2014/main" id="{7FFDB839-E0A0-442E-9546-33DA0C82F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42" b="74510" l="3281" r="26819">
                        <a14:foregroundMark x1="13124" y1="46613" x2="10984" y2="43137"/>
                        <a14:foregroundMark x1="10984" y1="43137" x2="10770" y2="42602"/>
                        <a14:foregroundMark x1="10770" y1="42424" x2="10770" y2="42424"/>
                        <a14:foregroundMark x1="11341" y1="41889" x2="11341" y2="41889"/>
                        <a14:foregroundMark x1="24037" y1="40909" x2="24037" y2="40909"/>
                        <a14:foregroundMark x1="22611" y1="40642" x2="22611" y2="40642"/>
                        <a14:foregroundMark x1="4922" y1="65597" x2="4922" y2="65597"/>
                        <a14:foregroundMark x1="5706" y1="72816" x2="5706" y2="72816"/>
                        <a14:foregroundMark x1="8773" y1="74064" x2="8773" y2="74064"/>
                        <a14:foregroundMark x1="7133" y1="72816" x2="7133" y2="72816"/>
                        <a14:foregroundMark x1="26961" y1="58556" x2="26961" y2="58556"/>
                        <a14:foregroundMark x1="6134" y1="70856" x2="6134" y2="70856"/>
                        <a14:foregroundMark x1="3994" y1="67914" x2="3994" y2="67914"/>
                        <a14:foregroundMark x1="4066" y1="70410" x2="4066" y2="70410"/>
                        <a14:foregroundMark x1="5991" y1="69162" x2="5991" y2="69162"/>
                        <a14:foregroundMark x1="6063" y1="69251" x2="6063" y2="69251"/>
                        <a14:foregroundMark x1="5706" y1="70588" x2="5706" y2="70588"/>
                        <a14:foregroundMark x1="5136" y1="69875" x2="5136" y2="69875"/>
                        <a14:foregroundMark x1="5136" y1="69786" x2="5136" y2="69786"/>
                        <a14:foregroundMark x1="4494" y1="69608" x2="4494" y2="69608"/>
                        <a14:foregroundMark x1="3281" y1="68895" x2="3281" y2="68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" t="39472" r="71493" b="21584"/>
          <a:stretch/>
        </p:blipFill>
        <p:spPr bwMode="auto">
          <a:xfrm>
            <a:off x="330067" y="2709851"/>
            <a:ext cx="2493816" cy="266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83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3A4F-BF2B-C4CA-F837-98746136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22d9ea2-a8ce-4142-9ad7-921720c77124@EURPRD10">
            <a:extLst>
              <a:ext uri="{FF2B5EF4-FFF2-40B4-BE49-F238E27FC236}">
                <a16:creationId xmlns:a16="http://schemas.microsoft.com/office/drawing/2014/main" id="{765907F4-3CF1-494A-93A4-3C927E535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E77F2B85-39ED-47B6-8D9C-AB6E17917F8F}"/>
              </a:ext>
            </a:extLst>
          </p:cNvPr>
          <p:cNvSpPr/>
          <p:nvPr/>
        </p:nvSpPr>
        <p:spPr>
          <a:xfrm>
            <a:off x="88831" y="132349"/>
            <a:ext cx="1834703" cy="188357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EC7D3917-9650-4915-83C6-854C2573C27E}"/>
              </a:ext>
            </a:extLst>
          </p:cNvPr>
          <p:cNvSpPr/>
          <p:nvPr/>
        </p:nvSpPr>
        <p:spPr>
          <a:xfrm>
            <a:off x="2020260" y="79701"/>
            <a:ext cx="2932740" cy="147049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7CDFDA9C-D4E2-48CD-A67E-8CC047D1C12A}"/>
              </a:ext>
            </a:extLst>
          </p:cNvPr>
          <p:cNvSpPr/>
          <p:nvPr/>
        </p:nvSpPr>
        <p:spPr>
          <a:xfrm>
            <a:off x="4347394" y="3795287"/>
            <a:ext cx="1730653" cy="247048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6D018FE7-430E-4F13-A8A4-2C77B812ED7C}"/>
              </a:ext>
            </a:extLst>
          </p:cNvPr>
          <p:cNvSpPr/>
          <p:nvPr/>
        </p:nvSpPr>
        <p:spPr>
          <a:xfrm>
            <a:off x="6150897" y="4901759"/>
            <a:ext cx="2724162" cy="120032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74FD4455-69E2-4960-AB13-D63A9A3E0DB8}"/>
              </a:ext>
            </a:extLst>
          </p:cNvPr>
          <p:cNvSpPr/>
          <p:nvPr/>
        </p:nvSpPr>
        <p:spPr>
          <a:xfrm>
            <a:off x="7856398" y="445168"/>
            <a:ext cx="1730653" cy="168843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A83469-274E-4EA4-BD58-DF44B31B5AAC}"/>
              </a:ext>
            </a:extLst>
          </p:cNvPr>
          <p:cNvSpPr txBox="1"/>
          <p:nvPr/>
        </p:nvSpPr>
        <p:spPr>
          <a:xfrm>
            <a:off x="1951598" y="6088559"/>
            <a:ext cx="6002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ANIMAUX  DOMESTIQUE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CE877D-4273-45AD-8005-9A2E99BD6076}"/>
              </a:ext>
            </a:extLst>
          </p:cNvPr>
          <p:cNvSpPr txBox="1"/>
          <p:nvPr/>
        </p:nvSpPr>
        <p:spPr>
          <a:xfrm>
            <a:off x="337788" y="165199"/>
            <a:ext cx="1336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20/07</a:t>
            </a:r>
          </a:p>
          <a:p>
            <a:pPr algn="ctr"/>
            <a:endParaRPr lang="fr-FR" dirty="0"/>
          </a:p>
          <a:p>
            <a:pPr algn="ctr"/>
            <a:r>
              <a:rPr lang="fr-FR" sz="1600" dirty="0"/>
              <a:t>Confection d’une niche pour chiens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E961333-BF09-48EC-A172-4892F084455B}"/>
              </a:ext>
            </a:extLst>
          </p:cNvPr>
          <p:cNvSpPr txBox="1"/>
          <p:nvPr/>
        </p:nvSpPr>
        <p:spPr>
          <a:xfrm>
            <a:off x="2424476" y="58510"/>
            <a:ext cx="2042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21/07</a:t>
            </a:r>
          </a:p>
          <a:p>
            <a:pPr algn="ctr"/>
            <a:endParaRPr lang="fr-FR" dirty="0"/>
          </a:p>
          <a:p>
            <a:pPr algn="ctr"/>
            <a:r>
              <a:rPr lang="fr-FR" sz="1600" dirty="0"/>
              <a:t>Petit chat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Jeux de relais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F621F78-F241-440F-A719-1510641352A3}"/>
              </a:ext>
            </a:extLst>
          </p:cNvPr>
          <p:cNvSpPr txBox="1"/>
          <p:nvPr/>
        </p:nvSpPr>
        <p:spPr>
          <a:xfrm>
            <a:off x="4467441" y="3906590"/>
            <a:ext cx="149055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22/07</a:t>
            </a:r>
          </a:p>
          <a:p>
            <a:pPr algn="ctr"/>
            <a:endParaRPr lang="fr-FR" dirty="0"/>
          </a:p>
          <a:p>
            <a:pPr algn="ctr"/>
            <a:r>
              <a:rPr lang="fr-FR" sz="1600" dirty="0"/>
              <a:t>Bocal poisson rouge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Jeu: cerceaux musicaux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13CD0AE-210F-4F7B-ABF6-F309ACFF2182}"/>
              </a:ext>
            </a:extLst>
          </p:cNvPr>
          <p:cNvSpPr txBox="1"/>
          <p:nvPr/>
        </p:nvSpPr>
        <p:spPr>
          <a:xfrm>
            <a:off x="6198094" y="4894026"/>
            <a:ext cx="2301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23/07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Matinée jeux au city stade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8BE3C85-D2E6-44C6-92D8-F8D3C270A0B2}"/>
              </a:ext>
            </a:extLst>
          </p:cNvPr>
          <p:cNvSpPr txBox="1"/>
          <p:nvPr/>
        </p:nvSpPr>
        <p:spPr>
          <a:xfrm>
            <a:off x="8206483" y="432955"/>
            <a:ext cx="1026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24/07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Créer ton petit lapin</a:t>
            </a:r>
          </a:p>
        </p:txBody>
      </p:sp>
    </p:spTree>
    <p:extLst>
      <p:ext uri="{BB962C8B-B14F-4D97-AF65-F5344CB8AC3E}">
        <p14:creationId xmlns:p14="http://schemas.microsoft.com/office/powerpoint/2010/main" val="3581073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3A4F-BF2B-C4CA-F837-98746136C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47babdc-c860-4360-a027-c73cf89a00f1@EURPRD10">
            <a:extLst>
              <a:ext uri="{FF2B5EF4-FFF2-40B4-BE49-F238E27FC236}">
                <a16:creationId xmlns:a16="http://schemas.microsoft.com/office/drawing/2014/main" id="{825BE0B1-3F6B-47FD-877F-747FA5F26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906000" cy="686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ECD8D20-F032-7402-B3A0-7C0BF48A9659}"/>
              </a:ext>
            </a:extLst>
          </p:cNvPr>
          <p:cNvSpPr txBox="1"/>
          <p:nvPr/>
        </p:nvSpPr>
        <p:spPr>
          <a:xfrm>
            <a:off x="8260773" y="1049482"/>
            <a:ext cx="1215736" cy="1709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A83469-274E-4EA4-BD58-DF44B31B5AAC}"/>
              </a:ext>
            </a:extLst>
          </p:cNvPr>
          <p:cNvSpPr txBox="1"/>
          <p:nvPr/>
        </p:nvSpPr>
        <p:spPr>
          <a:xfrm>
            <a:off x="2173407" y="6088558"/>
            <a:ext cx="5559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ANIMAUX  AQUATIQUE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A9069E93-481D-482A-8FC1-32CBDA77911A}"/>
              </a:ext>
            </a:extLst>
          </p:cNvPr>
          <p:cNvSpPr/>
          <p:nvPr/>
        </p:nvSpPr>
        <p:spPr>
          <a:xfrm>
            <a:off x="240566" y="4290083"/>
            <a:ext cx="1730653" cy="2411505"/>
          </a:xfrm>
          <a:prstGeom prst="roundRect">
            <a:avLst/>
          </a:prstGeom>
          <a:solidFill>
            <a:srgbClr val="AA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0E6C67D1-E5A3-4DF9-BD54-C0B613845320}"/>
              </a:ext>
            </a:extLst>
          </p:cNvPr>
          <p:cNvSpPr/>
          <p:nvPr/>
        </p:nvSpPr>
        <p:spPr>
          <a:xfrm>
            <a:off x="3165537" y="3998258"/>
            <a:ext cx="2358982" cy="1504757"/>
          </a:xfrm>
          <a:prstGeom prst="roundRect">
            <a:avLst/>
          </a:prstGeom>
          <a:solidFill>
            <a:srgbClr val="AA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91B04476-2709-46AF-8191-A8455E48353E}"/>
              </a:ext>
            </a:extLst>
          </p:cNvPr>
          <p:cNvSpPr/>
          <p:nvPr/>
        </p:nvSpPr>
        <p:spPr>
          <a:xfrm>
            <a:off x="6114568" y="2850776"/>
            <a:ext cx="1656144" cy="3315698"/>
          </a:xfrm>
          <a:prstGeom prst="roundRect">
            <a:avLst/>
          </a:prstGeom>
          <a:solidFill>
            <a:srgbClr val="AA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4E3D6C7C-BE6F-41C1-891F-2580FEBF121C}"/>
              </a:ext>
            </a:extLst>
          </p:cNvPr>
          <p:cNvSpPr/>
          <p:nvPr/>
        </p:nvSpPr>
        <p:spPr>
          <a:xfrm>
            <a:off x="7993163" y="2873198"/>
            <a:ext cx="1672272" cy="3598075"/>
          </a:xfrm>
          <a:prstGeom prst="roundRect">
            <a:avLst/>
          </a:prstGeom>
          <a:solidFill>
            <a:srgbClr val="AA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7E2C50A3-97C9-4878-AD54-58220EC3C4F2}"/>
              </a:ext>
            </a:extLst>
          </p:cNvPr>
          <p:cNvSpPr/>
          <p:nvPr/>
        </p:nvSpPr>
        <p:spPr>
          <a:xfrm>
            <a:off x="182186" y="251933"/>
            <a:ext cx="2301038" cy="1227243"/>
          </a:xfrm>
          <a:prstGeom prst="roundRect">
            <a:avLst/>
          </a:prstGeom>
          <a:solidFill>
            <a:srgbClr val="AABE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 descr="647babdc-c860-4360-a027-c73cf89a00f1@EURPRD10">
            <a:extLst>
              <a:ext uri="{FF2B5EF4-FFF2-40B4-BE49-F238E27FC236}">
                <a16:creationId xmlns:a16="http://schemas.microsoft.com/office/drawing/2014/main" id="{672805EE-FE1D-4A25-8A3F-DF230DCD7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656" b="94920" l="45578" r="91013">
                        <a14:foregroundMark x1="61698" y1="62923" x2="61698" y2="62923"/>
                        <a14:foregroundMark x1="49429" y1="70588" x2="49429" y2="70588"/>
                        <a14:foregroundMark x1="47076" y1="78431" x2="47076" y2="78431"/>
                        <a14:foregroundMark x1="45578" y1="79144" x2="45578" y2="79144"/>
                        <a14:foregroundMark x1="66049" y1="69697" x2="66049" y2="69697"/>
                        <a14:foregroundMark x1="88445" y1="89572" x2="88445" y2="89572"/>
                        <a14:foregroundMark x1="88588" y1="93583" x2="88588" y2="93583"/>
                        <a14:foregroundMark x1="85164" y1="94920" x2="85164" y2="94920"/>
                        <a14:foregroundMark x1="90157" y1="88503" x2="90157" y2="88503"/>
                        <a14:foregroundMark x1="78745" y1="76381" x2="78745" y2="76381"/>
                        <a14:foregroundMark x1="63623" y1="72549" x2="63623" y2="72549"/>
                        <a14:foregroundMark x1="57489" y1="71925" x2="57489" y2="71925"/>
                        <a14:foregroundMark x1="89515" y1="73797" x2="91013" y2="79857"/>
                        <a14:foregroundMark x1="78388" y1="76738" x2="78388" y2="76738"/>
                        <a14:foregroundMark x1="81954" y1="77897" x2="81954" y2="77897"/>
                        <a14:foregroundMark x1="45863" y1="81996" x2="45863" y2="81996"/>
                        <a14:backgroundMark x1="68759" y1="70499" x2="68759" y2="70499"/>
                        <a14:backgroundMark x1="53281" y1="75490" x2="53281" y2="75490"/>
                        <a14:backgroundMark x1="47504" y1="80570" x2="47504" y2="80570"/>
                        <a14:backgroundMark x1="48859" y1="82620" x2="48859" y2="82620"/>
                        <a14:backgroundMark x1="68260" y1="72995" x2="68260" y2="72995"/>
                        <a14:backgroundMark x1="65264" y1="76738" x2="65264" y2="76738"/>
                        <a14:backgroundMark x1="68402" y1="77540" x2="68402" y2="77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15" t="61088" r="6065" b="3788"/>
          <a:stretch/>
        </p:blipFill>
        <p:spPr bwMode="auto">
          <a:xfrm>
            <a:off x="4419599" y="4186518"/>
            <a:ext cx="4885765" cy="241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090CF55-3FD7-43C8-844D-769115EB624B}"/>
              </a:ext>
            </a:extLst>
          </p:cNvPr>
          <p:cNvSpPr txBox="1"/>
          <p:nvPr/>
        </p:nvSpPr>
        <p:spPr>
          <a:xfrm>
            <a:off x="504435" y="4429916"/>
            <a:ext cx="11645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27/07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Création animaux aquatique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Grande méduse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6A1379E-C563-4543-B73E-1D23AC7D35BA}"/>
              </a:ext>
            </a:extLst>
          </p:cNvPr>
          <p:cNvSpPr txBox="1"/>
          <p:nvPr/>
        </p:nvSpPr>
        <p:spPr>
          <a:xfrm>
            <a:off x="-257626" y="224245"/>
            <a:ext cx="31806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28/07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Tableau peinture bulles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Fresque aquatique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1CCA24-C721-4ABF-8535-10B5ACC924DC}"/>
              </a:ext>
            </a:extLst>
          </p:cNvPr>
          <p:cNvSpPr txBox="1"/>
          <p:nvPr/>
        </p:nvSpPr>
        <p:spPr>
          <a:xfrm>
            <a:off x="3126357" y="3998258"/>
            <a:ext cx="24535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29/07</a:t>
            </a:r>
          </a:p>
          <a:p>
            <a:pPr algn="ctr"/>
            <a:endParaRPr lang="fr-FR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cherche et trouve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Coquillage décoratif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F98D828-B610-4D95-A2F5-E9427A719F61}"/>
              </a:ext>
            </a:extLst>
          </p:cNvPr>
          <p:cNvSpPr txBox="1"/>
          <p:nvPr/>
        </p:nvSpPr>
        <p:spPr>
          <a:xfrm>
            <a:off x="8183491" y="2947530"/>
            <a:ext cx="1215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31/07</a:t>
            </a:r>
          </a:p>
          <a:p>
            <a:pPr algn="ctr"/>
            <a:endParaRPr lang="fr-FR" dirty="0"/>
          </a:p>
          <a:p>
            <a:pPr algn="ctr"/>
            <a:r>
              <a:rPr lang="fr-FR" sz="1400" u="sng" dirty="0"/>
              <a:t>Jeu:</a:t>
            </a:r>
            <a:r>
              <a:rPr lang="fr-FR" sz="1400" dirty="0"/>
              <a:t> la course des animaux marins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Mon adorable requin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CE45E2-A27F-4B4E-B3B4-49AB423DC09F}"/>
              </a:ext>
            </a:extLst>
          </p:cNvPr>
          <p:cNvSpPr txBox="1"/>
          <p:nvPr/>
        </p:nvSpPr>
        <p:spPr>
          <a:xfrm>
            <a:off x="6429292" y="2873199"/>
            <a:ext cx="102669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30/07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Jeux de balles</a:t>
            </a:r>
          </a:p>
          <a:p>
            <a:pPr algn="ctr"/>
            <a:endParaRPr lang="fr-FR" sz="1400" dirty="0"/>
          </a:p>
          <a:p>
            <a:pPr algn="ctr"/>
            <a:r>
              <a:rPr lang="fr-FR" sz="1400" dirty="0"/>
              <a:t>Création d’une mini tortue</a:t>
            </a:r>
          </a:p>
        </p:txBody>
      </p:sp>
    </p:spTree>
    <p:extLst>
      <p:ext uri="{BB962C8B-B14F-4D97-AF65-F5344CB8AC3E}">
        <p14:creationId xmlns:p14="http://schemas.microsoft.com/office/powerpoint/2010/main" val="25129506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6412</TotalTime>
  <Words>220</Words>
  <Application>Microsoft Office PowerPoint</Application>
  <PresentationFormat>Format A4 (210 x 297 mm)</PresentationFormat>
  <Paragraphs>116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ADLaM Display</vt:lpstr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CLSH LONGPERRIER</dc:creator>
  <cp:lastModifiedBy> </cp:lastModifiedBy>
  <cp:revision>48</cp:revision>
  <dcterms:created xsi:type="dcterms:W3CDTF">2025-05-15T09:07:03Z</dcterms:created>
  <dcterms:modified xsi:type="dcterms:W3CDTF">2026-06-17T09:17:46Z</dcterms:modified>
</cp:coreProperties>
</file>