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9940925" cy="6808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579"/>
    <a:srgbClr val="BADAD3"/>
    <a:srgbClr val="FEB3B8"/>
    <a:srgbClr val="FDC346"/>
    <a:srgbClr val="8B9871"/>
    <a:srgbClr val="74878D"/>
    <a:srgbClr val="CBA137"/>
    <a:srgbClr val="5C4A1E"/>
    <a:srgbClr val="3B2508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1466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FB9DE-2447-4574-9893-AA6A6759C9F8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21050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1466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6CEC8-5525-43BA-B780-0B56D6F5F6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39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6CEC8-5525-43BA-B780-0B56D6F5F6D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1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9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09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3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10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6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3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6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8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9A766-C1CA-4CED-A42E-FAF3BB1866D9}" type="datetimeFigureOut">
              <a:rPr lang="fr-FR" smtClean="0"/>
              <a:t>17/06/2026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A4C5E-21C6-45FA-A8DD-5F455A679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8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1a38ba1-3b76-49ce-814b-928edc719ea3@EURPRD10">
            <a:extLst>
              <a:ext uri="{FF2B5EF4-FFF2-40B4-BE49-F238E27FC236}">
                <a16:creationId xmlns:a16="http://schemas.microsoft.com/office/drawing/2014/main" id="{435C7862-FC4F-403C-838B-34D13782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C0C7F83-2CA1-F99D-5A51-4A933FECC70C}"/>
              </a:ext>
            </a:extLst>
          </p:cNvPr>
          <p:cNvSpPr/>
          <p:nvPr/>
        </p:nvSpPr>
        <p:spPr>
          <a:xfrm>
            <a:off x="468630" y="109728"/>
            <a:ext cx="9246870" cy="1290876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677EC9-4358-80CD-48B0-93C3E28668D8}"/>
              </a:ext>
            </a:extLst>
          </p:cNvPr>
          <p:cNvSpPr txBox="1"/>
          <p:nvPr/>
        </p:nvSpPr>
        <p:spPr>
          <a:xfrm>
            <a:off x="1497330" y="-168164"/>
            <a:ext cx="74150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ldhabi" panose="01000000000000000000" pitchFamily="2" charset="-78"/>
                <a:cs typeface="Aldhabi" panose="01000000000000000000" pitchFamily="2" charset="-78"/>
              </a:rPr>
              <a:t>Planning d’activités du groupe élémentaire </a:t>
            </a:r>
          </a:p>
          <a:p>
            <a:pPr algn="ctr"/>
            <a:r>
              <a:rPr lang="fr-FR" sz="4800" dirty="0">
                <a:latin typeface="Aldhabi" panose="01000000000000000000" pitchFamily="2" charset="-78"/>
                <a:cs typeface="Aldhabi" panose="01000000000000000000" pitchFamily="2" charset="-78"/>
              </a:rPr>
              <a:t>Du 06 au 31 juillet 2026</a:t>
            </a:r>
          </a:p>
          <a:p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91EB1B3-1423-9A69-E780-A6DFE3372ECE}"/>
              </a:ext>
            </a:extLst>
          </p:cNvPr>
          <p:cNvSpPr/>
          <p:nvPr/>
        </p:nvSpPr>
        <p:spPr>
          <a:xfrm>
            <a:off x="5715000" y="4294094"/>
            <a:ext cx="4191000" cy="2024769"/>
          </a:xfrm>
          <a:prstGeom prst="ellipse">
            <a:avLst/>
          </a:prstGeom>
          <a:solidFill>
            <a:srgbClr val="FDC3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CC95CD-B2E7-27B9-1378-B86CFD9A1EE4}"/>
              </a:ext>
            </a:extLst>
          </p:cNvPr>
          <p:cNvSpPr txBox="1"/>
          <p:nvPr/>
        </p:nvSpPr>
        <p:spPr>
          <a:xfrm>
            <a:off x="6192393" y="4368045"/>
            <a:ext cx="32362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latin typeface="Aldhabi" panose="01000000000000000000" pitchFamily="2" charset="-78"/>
                <a:cs typeface="Aldhabi" panose="01000000000000000000" pitchFamily="2" charset="-78"/>
              </a:rPr>
              <a:t>SORTIES :</a:t>
            </a:r>
          </a:p>
          <a:p>
            <a:pPr algn="ctr"/>
            <a:r>
              <a:rPr lang="fr-FR" sz="2600" u="sng" dirty="0">
                <a:latin typeface="Aldhabi" panose="01000000000000000000" pitchFamily="2" charset="-78"/>
                <a:cs typeface="Aldhabi" panose="01000000000000000000" pitchFamily="2" charset="-78"/>
              </a:rPr>
              <a:t>- Jeudi 9 juillet </a:t>
            </a:r>
            <a:r>
              <a:rPr lang="fr-FR" sz="2600" dirty="0">
                <a:latin typeface="Aldhabi" panose="01000000000000000000" pitchFamily="2" charset="-78"/>
                <a:cs typeface="Aldhabi" panose="01000000000000000000" pitchFamily="2" charset="-78"/>
              </a:rPr>
              <a:t>: Journée à la ferme </a:t>
            </a:r>
          </a:p>
          <a:p>
            <a:pPr algn="ctr"/>
            <a:r>
              <a:rPr lang="fr-FR" sz="2600" u="sng" dirty="0">
                <a:latin typeface="Aldhabi" panose="01000000000000000000" pitchFamily="2" charset="-78"/>
                <a:cs typeface="Aldhabi" panose="01000000000000000000" pitchFamily="2" charset="-78"/>
              </a:rPr>
              <a:t>- Jeudi 16 juillet </a:t>
            </a:r>
            <a:r>
              <a:rPr lang="fr-FR" sz="2600" dirty="0">
                <a:latin typeface="Aldhabi" panose="01000000000000000000" pitchFamily="2" charset="-78"/>
                <a:cs typeface="Aldhabi" panose="01000000000000000000" pitchFamily="2" charset="-78"/>
              </a:rPr>
              <a:t>: après-midi au trampoline </a:t>
            </a:r>
            <a:r>
              <a:rPr lang="fr-FR" sz="2600" dirty="0" err="1">
                <a:latin typeface="Aldhabi" panose="01000000000000000000" pitchFamily="2" charset="-78"/>
                <a:cs typeface="Aldhabi" panose="01000000000000000000" pitchFamily="2" charset="-78"/>
              </a:rPr>
              <a:t>park</a:t>
            </a:r>
            <a:endParaRPr lang="fr-FR" sz="2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A591AC2-9CF6-CF5B-4069-9F8358B9BDDC}"/>
              </a:ext>
            </a:extLst>
          </p:cNvPr>
          <p:cNvSpPr/>
          <p:nvPr/>
        </p:nvSpPr>
        <p:spPr>
          <a:xfrm>
            <a:off x="152400" y="4571985"/>
            <a:ext cx="2752166" cy="2187603"/>
          </a:xfrm>
          <a:prstGeom prst="ellipse">
            <a:avLst/>
          </a:prstGeom>
          <a:solidFill>
            <a:srgbClr val="FEB3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953D883-24A2-C4A6-F283-A22CE88B28EB}"/>
              </a:ext>
            </a:extLst>
          </p:cNvPr>
          <p:cNvSpPr txBox="1"/>
          <p:nvPr/>
        </p:nvSpPr>
        <p:spPr>
          <a:xfrm>
            <a:off x="82588" y="4466688"/>
            <a:ext cx="2891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ldhabi" panose="01000000000000000000" pitchFamily="2" charset="-78"/>
                <a:cs typeface="Aldhabi" panose="01000000000000000000" pitchFamily="2" charset="-78"/>
              </a:rPr>
              <a:t>Pour tout renseignements contactez l’accueil de loisirs 06.74.26.69.71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6201AF-FAA0-4B31-8130-421148EEAB1C}"/>
              </a:ext>
            </a:extLst>
          </p:cNvPr>
          <p:cNvSpPr txBox="1"/>
          <p:nvPr/>
        </p:nvSpPr>
        <p:spPr>
          <a:xfrm>
            <a:off x="2127101" y="1985770"/>
            <a:ext cx="5441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Sylfaen" panose="010A0502050306030303" pitchFamily="18" charset="0"/>
              </a:rPr>
              <a:t>NOS JOURS HEUREUX</a:t>
            </a:r>
            <a:endParaRPr lang="fr-FR" sz="7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a1a38ba1-3b76-49ce-814b-928edc719ea3@EURPRD10">
            <a:extLst>
              <a:ext uri="{FF2B5EF4-FFF2-40B4-BE49-F238E27FC236}">
                <a16:creationId xmlns:a16="http://schemas.microsoft.com/office/drawing/2014/main" id="{3505C80F-C105-4F93-9CE4-C4FC774C5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147B5A9-070C-DF84-9E18-92B0A95FE969}"/>
              </a:ext>
            </a:extLst>
          </p:cNvPr>
          <p:cNvSpPr/>
          <p:nvPr/>
        </p:nvSpPr>
        <p:spPr>
          <a:xfrm>
            <a:off x="8083943" y="201704"/>
            <a:ext cx="1781634" cy="6376416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159FA6A-1D99-E4BF-7043-E66BE1B8676A}"/>
              </a:ext>
            </a:extLst>
          </p:cNvPr>
          <p:cNvSpPr/>
          <p:nvPr/>
        </p:nvSpPr>
        <p:spPr>
          <a:xfrm>
            <a:off x="337246" y="240792"/>
            <a:ext cx="1719072" cy="6376416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F6545C4-4794-CB10-FD3B-6ED6EA1DC1D1}"/>
              </a:ext>
            </a:extLst>
          </p:cNvPr>
          <p:cNvSpPr/>
          <p:nvPr/>
        </p:nvSpPr>
        <p:spPr>
          <a:xfrm>
            <a:off x="2256982" y="243572"/>
            <a:ext cx="1719072" cy="6370856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C30E09A-12C8-B3AF-972E-5D6821729C16}"/>
              </a:ext>
            </a:extLst>
          </p:cNvPr>
          <p:cNvSpPr/>
          <p:nvPr/>
        </p:nvSpPr>
        <p:spPr>
          <a:xfrm>
            <a:off x="6166444" y="252984"/>
            <a:ext cx="1741341" cy="6370856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DA6E76F-85F6-9B89-2BD3-616937252B9F}"/>
              </a:ext>
            </a:extLst>
          </p:cNvPr>
          <p:cNvSpPr/>
          <p:nvPr/>
        </p:nvSpPr>
        <p:spPr>
          <a:xfrm>
            <a:off x="4225097" y="243572"/>
            <a:ext cx="1719072" cy="6370856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19A9AE-FFEC-BDFD-36E5-1B5E328798D4}"/>
              </a:ext>
            </a:extLst>
          </p:cNvPr>
          <p:cNvSpPr txBox="1"/>
          <p:nvPr/>
        </p:nvSpPr>
        <p:spPr>
          <a:xfrm>
            <a:off x="478979" y="303489"/>
            <a:ext cx="1435606" cy="1754326"/>
          </a:xfrm>
          <a:prstGeom prst="rect">
            <a:avLst/>
          </a:prstGeom>
          <a:solidFill>
            <a:srgbClr val="FEE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06/07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dirty="0"/>
              <a:t>Set de table </a:t>
            </a:r>
          </a:p>
          <a:p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60BA0C-FEAA-7F46-6E4C-7BF00811DCF0}"/>
              </a:ext>
            </a:extLst>
          </p:cNvPr>
          <p:cNvSpPr txBox="1"/>
          <p:nvPr/>
        </p:nvSpPr>
        <p:spPr>
          <a:xfrm>
            <a:off x="2374588" y="330059"/>
            <a:ext cx="1538971" cy="2308324"/>
          </a:xfrm>
          <a:prstGeom prst="rect">
            <a:avLst/>
          </a:prstGeom>
          <a:solidFill>
            <a:srgbClr val="FEE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07/07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pPr algn="ctr"/>
            <a:endParaRPr lang="fr-FR" sz="3600" dirty="0"/>
          </a:p>
          <a:p>
            <a:pPr algn="ctr"/>
            <a:r>
              <a:rPr lang="fr-FR" dirty="0"/>
              <a:t>Frisbee</a:t>
            </a:r>
          </a:p>
          <a:p>
            <a:pPr algn="ctr"/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B0EDA1-2921-A0D5-311E-BB58AAE061DB}"/>
              </a:ext>
            </a:extLst>
          </p:cNvPr>
          <p:cNvSpPr txBox="1"/>
          <p:nvPr/>
        </p:nvSpPr>
        <p:spPr>
          <a:xfrm>
            <a:off x="4369976" y="320736"/>
            <a:ext cx="1377019" cy="1754326"/>
          </a:xfrm>
          <a:prstGeom prst="rect">
            <a:avLst/>
          </a:prstGeom>
          <a:solidFill>
            <a:srgbClr val="FEE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08/07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dirty="0"/>
              <a:t>Appareil photo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5707AE2-C078-BAA2-E6C2-562C3CB63616}"/>
              </a:ext>
            </a:extLst>
          </p:cNvPr>
          <p:cNvSpPr txBox="1"/>
          <p:nvPr/>
        </p:nvSpPr>
        <p:spPr>
          <a:xfrm>
            <a:off x="8210763" y="274320"/>
            <a:ext cx="1561068" cy="3139321"/>
          </a:xfrm>
          <a:prstGeom prst="rect">
            <a:avLst/>
          </a:prstGeom>
          <a:solidFill>
            <a:srgbClr val="FEE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10/07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sz="3600" b="1" dirty="0"/>
          </a:p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Puzzle </a:t>
            </a:r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B7DFC6E-39DC-72A7-100E-668754B59431}"/>
              </a:ext>
            </a:extLst>
          </p:cNvPr>
          <p:cNvSpPr txBox="1"/>
          <p:nvPr/>
        </p:nvSpPr>
        <p:spPr>
          <a:xfrm>
            <a:off x="6545196" y="4727448"/>
            <a:ext cx="107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80E8969-D9CC-4CF6-93A4-965286964FD7}"/>
              </a:ext>
            </a:extLst>
          </p:cNvPr>
          <p:cNvSpPr txBox="1"/>
          <p:nvPr/>
        </p:nvSpPr>
        <p:spPr>
          <a:xfrm>
            <a:off x="422399" y="3250120"/>
            <a:ext cx="147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Jeu:</a:t>
            </a:r>
          </a:p>
          <a:p>
            <a:pPr algn="ctr"/>
            <a:endParaRPr lang="fr-FR" u="sng" dirty="0"/>
          </a:p>
          <a:p>
            <a:pPr algn="ctr"/>
            <a:r>
              <a:rPr lang="fr-FR" dirty="0"/>
              <a:t>Shérif et voleur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3D4FD2B-9B3F-4D96-8978-DA3609600CC1}"/>
              </a:ext>
            </a:extLst>
          </p:cNvPr>
          <p:cNvSpPr txBox="1"/>
          <p:nvPr/>
        </p:nvSpPr>
        <p:spPr>
          <a:xfrm>
            <a:off x="4345245" y="3305235"/>
            <a:ext cx="147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Jeu:</a:t>
            </a:r>
          </a:p>
          <a:p>
            <a:pPr algn="ctr"/>
            <a:endParaRPr lang="fr-FR" u="sng" dirty="0"/>
          </a:p>
          <a:p>
            <a:pPr algn="ctr"/>
            <a:r>
              <a:rPr lang="fr-FR" dirty="0"/>
              <a:t>La tour </a:t>
            </a:r>
            <a:r>
              <a:rPr lang="fr-FR" dirty="0" err="1"/>
              <a:t>jenga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BE88920-B95A-4D78-B070-FCC730A2CA5F}"/>
              </a:ext>
            </a:extLst>
          </p:cNvPr>
          <p:cNvSpPr txBox="1"/>
          <p:nvPr/>
        </p:nvSpPr>
        <p:spPr>
          <a:xfrm>
            <a:off x="2343834" y="3695761"/>
            <a:ext cx="147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Jeu:</a:t>
            </a:r>
          </a:p>
          <a:p>
            <a:pPr algn="ctr"/>
            <a:endParaRPr lang="fr-FR" u="sng" dirty="0"/>
          </a:p>
          <a:p>
            <a:pPr algn="ctr"/>
            <a:r>
              <a:rPr lang="fr-FR" dirty="0"/>
              <a:t>Course à l’or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9A950D-1686-41E1-9FC7-3A9AFA68B08F}"/>
              </a:ext>
            </a:extLst>
          </p:cNvPr>
          <p:cNvSpPr txBox="1"/>
          <p:nvPr/>
        </p:nvSpPr>
        <p:spPr>
          <a:xfrm>
            <a:off x="6401562" y="330059"/>
            <a:ext cx="1271104" cy="369332"/>
          </a:xfrm>
          <a:prstGeom prst="rect">
            <a:avLst/>
          </a:prstGeom>
          <a:solidFill>
            <a:srgbClr val="FEE5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09/07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010165-EBA0-4893-BE69-854744811030}"/>
              </a:ext>
            </a:extLst>
          </p:cNvPr>
          <p:cNvSpPr txBox="1"/>
          <p:nvPr/>
        </p:nvSpPr>
        <p:spPr>
          <a:xfrm>
            <a:off x="6126021" y="2149735"/>
            <a:ext cx="1714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Journée à la ferme </a:t>
            </a:r>
          </a:p>
        </p:txBody>
      </p:sp>
    </p:spTree>
    <p:extLst>
      <p:ext uri="{BB962C8B-B14F-4D97-AF65-F5344CB8AC3E}">
        <p14:creationId xmlns:p14="http://schemas.microsoft.com/office/powerpoint/2010/main" val="148788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a1a38ba1-3b76-49ce-814b-928edc719ea3@EURPRD10">
            <a:extLst>
              <a:ext uri="{FF2B5EF4-FFF2-40B4-BE49-F238E27FC236}">
                <a16:creationId xmlns:a16="http://schemas.microsoft.com/office/drawing/2014/main" id="{61EDE084-AC97-40C1-A617-8C35E35E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30F1FDF-C472-5D4B-21F2-00CF0FA16D85}"/>
              </a:ext>
            </a:extLst>
          </p:cNvPr>
          <p:cNvSpPr/>
          <p:nvPr/>
        </p:nvSpPr>
        <p:spPr>
          <a:xfrm>
            <a:off x="2187389" y="176516"/>
            <a:ext cx="1719072" cy="6428500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563F59A-780C-F95D-E26A-C0B50F9D1E6F}"/>
              </a:ext>
            </a:extLst>
          </p:cNvPr>
          <p:cNvSpPr/>
          <p:nvPr/>
        </p:nvSpPr>
        <p:spPr>
          <a:xfrm>
            <a:off x="267886" y="176516"/>
            <a:ext cx="1719072" cy="6428500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3A17FD7-19E1-37F7-8B94-762E79BB6008}"/>
              </a:ext>
            </a:extLst>
          </p:cNvPr>
          <p:cNvSpPr/>
          <p:nvPr/>
        </p:nvSpPr>
        <p:spPr>
          <a:xfrm>
            <a:off x="4112475" y="176515"/>
            <a:ext cx="1719072" cy="6403593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247FE81-4A27-F9B2-23FE-0FCEC57506A5}"/>
              </a:ext>
            </a:extLst>
          </p:cNvPr>
          <p:cNvSpPr/>
          <p:nvPr/>
        </p:nvSpPr>
        <p:spPr>
          <a:xfrm>
            <a:off x="8030518" y="225820"/>
            <a:ext cx="1719072" cy="6428500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890FA64-DB02-B819-FD32-A759889768F2}"/>
              </a:ext>
            </a:extLst>
          </p:cNvPr>
          <p:cNvSpPr/>
          <p:nvPr/>
        </p:nvSpPr>
        <p:spPr>
          <a:xfrm>
            <a:off x="6105432" y="176515"/>
            <a:ext cx="1719072" cy="6428500"/>
          </a:xfrm>
          <a:prstGeom prst="roundRect">
            <a:avLst/>
          </a:prstGeom>
          <a:solidFill>
            <a:srgbClr val="BADA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8672E8-D04C-823D-CCBE-089BEF1D5634}"/>
              </a:ext>
            </a:extLst>
          </p:cNvPr>
          <p:cNvSpPr txBox="1"/>
          <p:nvPr/>
        </p:nvSpPr>
        <p:spPr>
          <a:xfrm>
            <a:off x="687226" y="324503"/>
            <a:ext cx="97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/>
              <a:t>13/07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500C1F-9F39-9156-6F21-8323B6B0847C}"/>
              </a:ext>
            </a:extLst>
          </p:cNvPr>
          <p:cNvSpPr txBox="1"/>
          <p:nvPr/>
        </p:nvSpPr>
        <p:spPr>
          <a:xfrm>
            <a:off x="2237459" y="356336"/>
            <a:ext cx="1606993" cy="4862870"/>
          </a:xfrm>
          <a:prstGeom prst="rect">
            <a:avLst/>
          </a:prstGeom>
          <a:solidFill>
            <a:srgbClr val="BADA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14/07</a:t>
            </a:r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  <a:p>
            <a:pPr algn="ctr"/>
            <a:r>
              <a:rPr lang="fr-FR" sz="4400" b="1" dirty="0"/>
              <a:t>F</a:t>
            </a:r>
          </a:p>
          <a:p>
            <a:pPr algn="ctr"/>
            <a:r>
              <a:rPr lang="fr-FR" sz="4400" b="1" dirty="0"/>
              <a:t>É</a:t>
            </a:r>
          </a:p>
          <a:p>
            <a:pPr algn="ctr"/>
            <a:r>
              <a:rPr lang="fr-FR" sz="4400" b="1" dirty="0"/>
              <a:t>R</a:t>
            </a:r>
          </a:p>
          <a:p>
            <a:pPr algn="ctr"/>
            <a:r>
              <a:rPr lang="fr-FR" sz="4400" b="1" dirty="0"/>
              <a:t>I</a:t>
            </a:r>
          </a:p>
          <a:p>
            <a:pPr algn="ctr"/>
            <a:r>
              <a:rPr lang="fr-FR" sz="4400" b="1" dirty="0"/>
              <a:t>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F4B2EE-1E80-C91F-3BDB-11C8F0B029BD}"/>
              </a:ext>
            </a:extLst>
          </p:cNvPr>
          <p:cNvSpPr txBox="1"/>
          <p:nvPr/>
        </p:nvSpPr>
        <p:spPr>
          <a:xfrm>
            <a:off x="8234625" y="356336"/>
            <a:ext cx="13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17/07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2D736EC-C719-7C23-E390-3F8DCB72972C}"/>
              </a:ext>
            </a:extLst>
          </p:cNvPr>
          <p:cNvSpPr txBox="1"/>
          <p:nvPr/>
        </p:nvSpPr>
        <p:spPr>
          <a:xfrm>
            <a:off x="6280740" y="301634"/>
            <a:ext cx="13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16/07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E66B30-76ED-F2B5-2873-85B359622278}"/>
              </a:ext>
            </a:extLst>
          </p:cNvPr>
          <p:cNvSpPr txBox="1"/>
          <p:nvPr/>
        </p:nvSpPr>
        <p:spPr>
          <a:xfrm>
            <a:off x="4225599" y="324503"/>
            <a:ext cx="14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15/07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3A19B6-01F4-46AA-A1DB-27EB1BE5B6A2}"/>
              </a:ext>
            </a:extLst>
          </p:cNvPr>
          <p:cNvSpPr txBox="1"/>
          <p:nvPr/>
        </p:nvSpPr>
        <p:spPr>
          <a:xfrm>
            <a:off x="434316" y="1443258"/>
            <a:ext cx="1408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Prénom été 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Tableau « Hello Summer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DF9DF4-2766-4D8C-9A7F-5FDD7A01F7A0}"/>
              </a:ext>
            </a:extLst>
          </p:cNvPr>
          <p:cNvSpPr txBox="1"/>
          <p:nvPr/>
        </p:nvSpPr>
        <p:spPr>
          <a:xfrm>
            <a:off x="429380" y="3815712"/>
            <a:ext cx="140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Balle américaine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C51B3-9299-4E2D-85E3-A220509BEFA8}"/>
              </a:ext>
            </a:extLst>
          </p:cNvPr>
          <p:cNvSpPr txBox="1"/>
          <p:nvPr/>
        </p:nvSpPr>
        <p:spPr>
          <a:xfrm>
            <a:off x="4289512" y="1365250"/>
            <a:ext cx="13088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Empreintes souvenirs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Porte clefs fleurs</a:t>
            </a:r>
          </a:p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137EEA-112C-4943-95E6-8E6646C83D34}"/>
              </a:ext>
            </a:extLst>
          </p:cNvPr>
          <p:cNvSpPr txBox="1"/>
          <p:nvPr/>
        </p:nvSpPr>
        <p:spPr>
          <a:xfrm>
            <a:off x="6254007" y="1251311"/>
            <a:ext cx="143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Jeu d’énigmes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F7C58E-DF9D-4FA6-9717-A232B16B3507}"/>
              </a:ext>
            </a:extLst>
          </p:cNvPr>
          <p:cNvSpPr txBox="1"/>
          <p:nvPr/>
        </p:nvSpPr>
        <p:spPr>
          <a:xfrm>
            <a:off x="6280740" y="3033992"/>
            <a:ext cx="1384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Après-midi: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Trampoline </a:t>
            </a:r>
            <a:r>
              <a:rPr lang="fr-FR" sz="2000" dirty="0" err="1"/>
              <a:t>park</a:t>
            </a:r>
            <a:endParaRPr lang="fr-FR" sz="2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CF33172-3374-4A9D-AF09-3EE84AD775D4}"/>
              </a:ext>
            </a:extLst>
          </p:cNvPr>
          <p:cNvSpPr txBox="1"/>
          <p:nvPr/>
        </p:nvSpPr>
        <p:spPr>
          <a:xfrm>
            <a:off x="4343177" y="3769545"/>
            <a:ext cx="140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Jeux </a:t>
            </a:r>
          </a:p>
          <a:p>
            <a:pPr algn="ctr"/>
            <a:r>
              <a:rPr lang="fr-FR" sz="2000" dirty="0"/>
              <a:t>d’eau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4AEBBF4-1546-473D-A6DD-7E956C627422}"/>
              </a:ext>
            </a:extLst>
          </p:cNvPr>
          <p:cNvSpPr txBox="1"/>
          <p:nvPr/>
        </p:nvSpPr>
        <p:spPr>
          <a:xfrm>
            <a:off x="8125091" y="1846998"/>
            <a:ext cx="1529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Magnet souvenir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Tongs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Jeux extérieur</a:t>
            </a:r>
          </a:p>
        </p:txBody>
      </p:sp>
    </p:spTree>
    <p:extLst>
      <p:ext uri="{BB962C8B-B14F-4D97-AF65-F5344CB8AC3E}">
        <p14:creationId xmlns:p14="http://schemas.microsoft.com/office/powerpoint/2010/main" val="378445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a1a38ba1-3b76-49ce-814b-928edc719ea3@EURPRD10">
            <a:extLst>
              <a:ext uri="{FF2B5EF4-FFF2-40B4-BE49-F238E27FC236}">
                <a16:creationId xmlns:a16="http://schemas.microsoft.com/office/drawing/2014/main" id="{E5F8FD35-C83F-48F3-9FCC-3C888648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5FC6037-BEF0-C0E8-DF1B-9B5FAAC0A730}"/>
              </a:ext>
            </a:extLst>
          </p:cNvPr>
          <p:cNvSpPr/>
          <p:nvPr/>
        </p:nvSpPr>
        <p:spPr>
          <a:xfrm>
            <a:off x="8146505" y="201168"/>
            <a:ext cx="1719072" cy="6449566"/>
          </a:xfrm>
          <a:prstGeom prst="roundRect">
            <a:avLst/>
          </a:prstGeom>
          <a:solidFill>
            <a:srgbClr val="FEB3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D89045A-E7FC-E661-6767-517EF748D969}"/>
              </a:ext>
            </a:extLst>
          </p:cNvPr>
          <p:cNvSpPr/>
          <p:nvPr/>
        </p:nvSpPr>
        <p:spPr>
          <a:xfrm>
            <a:off x="590532" y="207264"/>
            <a:ext cx="1719072" cy="6400062"/>
          </a:xfrm>
          <a:prstGeom prst="roundRect">
            <a:avLst/>
          </a:prstGeom>
          <a:solidFill>
            <a:srgbClr val="FEB3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9F7BDF-176F-941E-1F87-372CD7A802AD}"/>
              </a:ext>
            </a:extLst>
          </p:cNvPr>
          <p:cNvSpPr/>
          <p:nvPr/>
        </p:nvSpPr>
        <p:spPr>
          <a:xfrm>
            <a:off x="2472424" y="201168"/>
            <a:ext cx="1719072" cy="6407944"/>
          </a:xfrm>
          <a:prstGeom prst="roundRect">
            <a:avLst/>
          </a:prstGeom>
          <a:solidFill>
            <a:srgbClr val="FEB3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BC8A894-D587-A1EB-3518-03779FC3DACD}"/>
              </a:ext>
            </a:extLst>
          </p:cNvPr>
          <p:cNvSpPr/>
          <p:nvPr/>
        </p:nvSpPr>
        <p:spPr>
          <a:xfrm>
            <a:off x="4354316" y="201168"/>
            <a:ext cx="1719072" cy="6449566"/>
          </a:xfrm>
          <a:prstGeom prst="roundRect">
            <a:avLst/>
          </a:prstGeom>
          <a:solidFill>
            <a:srgbClr val="FEB3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7FF96CC-8662-6042-5BB5-9D3BA8B0FDCF}"/>
              </a:ext>
            </a:extLst>
          </p:cNvPr>
          <p:cNvSpPr/>
          <p:nvPr/>
        </p:nvSpPr>
        <p:spPr>
          <a:xfrm>
            <a:off x="6270622" y="201167"/>
            <a:ext cx="1719072" cy="6449567"/>
          </a:xfrm>
          <a:prstGeom prst="roundRect">
            <a:avLst/>
          </a:prstGeom>
          <a:solidFill>
            <a:srgbClr val="FEB3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A4EE622-F8D7-14D5-6847-AC4513700FA1}"/>
              </a:ext>
            </a:extLst>
          </p:cNvPr>
          <p:cNvSpPr txBox="1"/>
          <p:nvPr/>
        </p:nvSpPr>
        <p:spPr>
          <a:xfrm>
            <a:off x="6225788" y="248888"/>
            <a:ext cx="1802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23/07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A74BA9-F5FF-C460-4A31-487E17A84731}"/>
              </a:ext>
            </a:extLst>
          </p:cNvPr>
          <p:cNvSpPr txBox="1"/>
          <p:nvPr/>
        </p:nvSpPr>
        <p:spPr>
          <a:xfrm>
            <a:off x="744070" y="250674"/>
            <a:ext cx="1415645" cy="923330"/>
          </a:xfrm>
          <a:prstGeom prst="rect">
            <a:avLst/>
          </a:prstGeom>
          <a:solidFill>
            <a:srgbClr val="FEB3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20/07</a:t>
            </a:r>
          </a:p>
          <a:p>
            <a:endParaRPr lang="fr-FR" b="1" i="1" u="sng" dirty="0"/>
          </a:p>
          <a:p>
            <a:endParaRPr lang="fr-FR" b="1" i="1" u="sng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5BA175-BB2B-5E43-F05A-4FC256187636}"/>
              </a:ext>
            </a:extLst>
          </p:cNvPr>
          <p:cNvSpPr txBox="1"/>
          <p:nvPr/>
        </p:nvSpPr>
        <p:spPr>
          <a:xfrm>
            <a:off x="2740914" y="248888"/>
            <a:ext cx="1221486" cy="923330"/>
          </a:xfrm>
          <a:prstGeom prst="rect">
            <a:avLst/>
          </a:prstGeom>
          <a:solidFill>
            <a:srgbClr val="FEB3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21/07</a:t>
            </a:r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E280461-BDE0-7C57-DBFD-B3CF38EC05EE}"/>
              </a:ext>
            </a:extLst>
          </p:cNvPr>
          <p:cNvSpPr txBox="1"/>
          <p:nvPr/>
        </p:nvSpPr>
        <p:spPr>
          <a:xfrm>
            <a:off x="4785626" y="248888"/>
            <a:ext cx="975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22/07</a:t>
            </a:r>
          </a:p>
          <a:p>
            <a:endParaRPr lang="fr-FR" b="1" i="1" u="sng" dirty="0"/>
          </a:p>
          <a:p>
            <a:endParaRPr lang="fr-FR" b="1" dirty="0"/>
          </a:p>
          <a:p>
            <a:endParaRPr lang="fr-FR" b="1" dirty="0"/>
          </a:p>
          <a:p>
            <a:pPr algn="ctr"/>
            <a:endParaRPr lang="fr-FR" b="1" i="1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B909E0-E243-E879-BD7D-2D8ECEBF5369}"/>
              </a:ext>
            </a:extLst>
          </p:cNvPr>
          <p:cNvSpPr txBox="1"/>
          <p:nvPr/>
        </p:nvSpPr>
        <p:spPr>
          <a:xfrm>
            <a:off x="8430337" y="257508"/>
            <a:ext cx="1291360" cy="923330"/>
          </a:xfrm>
          <a:prstGeom prst="rect">
            <a:avLst/>
          </a:prstGeom>
          <a:solidFill>
            <a:srgbClr val="FEB3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24/07</a:t>
            </a:r>
          </a:p>
          <a:p>
            <a:pPr algn="ctr"/>
            <a:endParaRPr lang="fr-FR" b="1" i="1" u="sng" dirty="0"/>
          </a:p>
          <a:p>
            <a:pPr algn="ctr"/>
            <a:endParaRPr lang="fr-FR" b="1" i="1" u="sng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F87B105-18F9-28F7-754C-0B9077BEEC49}"/>
              </a:ext>
            </a:extLst>
          </p:cNvPr>
          <p:cNvSpPr txBox="1"/>
          <p:nvPr/>
        </p:nvSpPr>
        <p:spPr>
          <a:xfrm>
            <a:off x="3050658" y="4929878"/>
            <a:ext cx="7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979C7A-07E2-4B6D-A515-B3A4B4F5E39F}"/>
              </a:ext>
            </a:extLst>
          </p:cNvPr>
          <p:cNvSpPr txBox="1"/>
          <p:nvPr/>
        </p:nvSpPr>
        <p:spPr>
          <a:xfrm>
            <a:off x="8191773" y="2747355"/>
            <a:ext cx="152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Grand jeu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33D672-8B1F-4EEC-B2BB-ED5197D381F7}"/>
              </a:ext>
            </a:extLst>
          </p:cNvPr>
          <p:cNvSpPr txBox="1"/>
          <p:nvPr/>
        </p:nvSpPr>
        <p:spPr>
          <a:xfrm>
            <a:off x="6461395" y="2557213"/>
            <a:ext cx="133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City stade + parc de jeux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95DA0B2-E06A-439F-9252-045AA2BA78F1}"/>
              </a:ext>
            </a:extLst>
          </p:cNvPr>
          <p:cNvSpPr txBox="1"/>
          <p:nvPr/>
        </p:nvSpPr>
        <p:spPr>
          <a:xfrm>
            <a:off x="761513" y="2780040"/>
            <a:ext cx="141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Journée au choix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792AFB4-D67D-4EFA-B2EA-B49CD098FFEC}"/>
              </a:ext>
            </a:extLst>
          </p:cNvPr>
          <p:cNvSpPr txBox="1"/>
          <p:nvPr/>
        </p:nvSpPr>
        <p:spPr>
          <a:xfrm>
            <a:off x="2646945" y="4419827"/>
            <a:ext cx="140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Jeux </a:t>
            </a:r>
          </a:p>
          <a:p>
            <a:pPr algn="ctr"/>
            <a:r>
              <a:rPr lang="fr-FR" sz="2000" dirty="0"/>
              <a:t>d’eau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3C5161D-7315-4D6D-8DE3-8075A7B5164F}"/>
              </a:ext>
            </a:extLst>
          </p:cNvPr>
          <p:cNvSpPr txBox="1"/>
          <p:nvPr/>
        </p:nvSpPr>
        <p:spPr>
          <a:xfrm>
            <a:off x="4476837" y="4112051"/>
            <a:ext cx="140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Balles aux prisonniers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FF79090-81B2-467B-BB47-3AB07B799E56}"/>
              </a:ext>
            </a:extLst>
          </p:cNvPr>
          <p:cNvSpPr txBox="1"/>
          <p:nvPr/>
        </p:nvSpPr>
        <p:spPr>
          <a:xfrm>
            <a:off x="2772003" y="1927812"/>
            <a:ext cx="1158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Cadre cœur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Plastique fou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E91804D-3D66-4086-80E5-96D37B8AA4E8}"/>
              </a:ext>
            </a:extLst>
          </p:cNvPr>
          <p:cNvSpPr txBox="1"/>
          <p:nvPr/>
        </p:nvSpPr>
        <p:spPr>
          <a:xfrm>
            <a:off x="4588756" y="1050810"/>
            <a:ext cx="1296932" cy="176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0EB207E-A387-41E4-8788-398DA25B2DBF}"/>
              </a:ext>
            </a:extLst>
          </p:cNvPr>
          <p:cNvSpPr txBox="1"/>
          <p:nvPr/>
        </p:nvSpPr>
        <p:spPr>
          <a:xfrm>
            <a:off x="4464607" y="1726216"/>
            <a:ext cx="14984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Tableau fleurs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Bracelet brésilien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8400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a1a38ba1-3b76-49ce-814b-928edc719ea3@EURPRD10">
            <a:extLst>
              <a:ext uri="{FF2B5EF4-FFF2-40B4-BE49-F238E27FC236}">
                <a16:creationId xmlns:a16="http://schemas.microsoft.com/office/drawing/2014/main" id="{87CCF925-91B3-4284-B31C-B0DBA5AB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B768A7B-0455-E081-5EC0-6199440E1B61}"/>
              </a:ext>
            </a:extLst>
          </p:cNvPr>
          <p:cNvSpPr/>
          <p:nvPr/>
        </p:nvSpPr>
        <p:spPr>
          <a:xfrm>
            <a:off x="272406" y="169629"/>
            <a:ext cx="1719072" cy="6343023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F007F3F-6C66-E0D0-D811-90DA1B360F0F}"/>
              </a:ext>
            </a:extLst>
          </p:cNvPr>
          <p:cNvSpPr/>
          <p:nvPr/>
        </p:nvSpPr>
        <p:spPr>
          <a:xfrm>
            <a:off x="2290017" y="184545"/>
            <a:ext cx="1719072" cy="6343022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A38FBD6-A362-6AD4-3789-944E444F74F1}"/>
              </a:ext>
            </a:extLst>
          </p:cNvPr>
          <p:cNvSpPr/>
          <p:nvPr/>
        </p:nvSpPr>
        <p:spPr>
          <a:xfrm>
            <a:off x="4305905" y="197359"/>
            <a:ext cx="1719072" cy="6328710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ACE6BC3-9047-BD3E-A209-9C3CC6CBB124}"/>
              </a:ext>
            </a:extLst>
          </p:cNvPr>
          <p:cNvSpPr/>
          <p:nvPr/>
        </p:nvSpPr>
        <p:spPr>
          <a:xfrm>
            <a:off x="6232016" y="198471"/>
            <a:ext cx="1719072" cy="6343026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FF57D2-14BD-A7B0-2534-9F38A8758CFE}"/>
              </a:ext>
            </a:extLst>
          </p:cNvPr>
          <p:cNvSpPr txBox="1"/>
          <p:nvPr/>
        </p:nvSpPr>
        <p:spPr>
          <a:xfrm>
            <a:off x="441705" y="197359"/>
            <a:ext cx="13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27/07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947C52-F35F-ED3C-8837-82233FB49931}"/>
              </a:ext>
            </a:extLst>
          </p:cNvPr>
          <p:cNvSpPr txBox="1"/>
          <p:nvPr/>
        </p:nvSpPr>
        <p:spPr>
          <a:xfrm>
            <a:off x="4680001" y="248755"/>
            <a:ext cx="11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29/07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BB4376-0BB6-D9DF-1244-C4A5B279AA05}"/>
              </a:ext>
            </a:extLst>
          </p:cNvPr>
          <p:cNvSpPr txBox="1"/>
          <p:nvPr/>
        </p:nvSpPr>
        <p:spPr>
          <a:xfrm>
            <a:off x="2548752" y="197359"/>
            <a:ext cx="123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28/07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5BE4483-B468-B0CB-59AB-D060D9312157}"/>
              </a:ext>
            </a:extLst>
          </p:cNvPr>
          <p:cNvSpPr txBox="1"/>
          <p:nvPr/>
        </p:nvSpPr>
        <p:spPr>
          <a:xfrm>
            <a:off x="6539158" y="235547"/>
            <a:ext cx="124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30/07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9E41C09-FEA6-A521-3668-C15EF70CFFC9}"/>
              </a:ext>
            </a:extLst>
          </p:cNvPr>
          <p:cNvSpPr/>
          <p:nvPr/>
        </p:nvSpPr>
        <p:spPr>
          <a:xfrm>
            <a:off x="8113833" y="201484"/>
            <a:ext cx="1719072" cy="6311168"/>
          </a:xfrm>
          <a:prstGeom prst="roundRect">
            <a:avLst/>
          </a:prstGeom>
          <a:solidFill>
            <a:srgbClr val="FEE5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8957256-595C-1FA6-90B2-D97AB00F5C34}"/>
              </a:ext>
            </a:extLst>
          </p:cNvPr>
          <p:cNvSpPr txBox="1"/>
          <p:nvPr/>
        </p:nvSpPr>
        <p:spPr>
          <a:xfrm>
            <a:off x="8408914" y="235547"/>
            <a:ext cx="12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/>
              <a:t>31/08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D3BC470-195F-4206-826D-12D8AACC5163}"/>
              </a:ext>
            </a:extLst>
          </p:cNvPr>
          <p:cNvSpPr txBox="1"/>
          <p:nvPr/>
        </p:nvSpPr>
        <p:spPr>
          <a:xfrm>
            <a:off x="8207062" y="1898973"/>
            <a:ext cx="1529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Porte clef perles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Jeux d’eau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BA6E34-56A3-40DB-93A6-134672C5B1FE}"/>
              </a:ext>
            </a:extLst>
          </p:cNvPr>
          <p:cNvSpPr txBox="1"/>
          <p:nvPr/>
        </p:nvSpPr>
        <p:spPr>
          <a:xfrm>
            <a:off x="267210" y="1898973"/>
            <a:ext cx="174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Cocktail/tongs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05521D-4CA8-4013-B0CD-81F871D248EC}"/>
              </a:ext>
            </a:extLst>
          </p:cNvPr>
          <p:cNvSpPr txBox="1"/>
          <p:nvPr/>
        </p:nvSpPr>
        <p:spPr>
          <a:xfrm>
            <a:off x="2548752" y="1898973"/>
            <a:ext cx="127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Fleur origami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679EC05-6573-4D32-8259-82F745019B1A}"/>
              </a:ext>
            </a:extLst>
          </p:cNvPr>
          <p:cNvSpPr txBox="1"/>
          <p:nvPr/>
        </p:nvSpPr>
        <p:spPr>
          <a:xfrm>
            <a:off x="4548222" y="2598003"/>
            <a:ext cx="123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Journée au choix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1AD27D3-7B33-4B53-B3F7-4CA9372EF9FE}"/>
              </a:ext>
            </a:extLst>
          </p:cNvPr>
          <p:cNvSpPr txBox="1"/>
          <p:nvPr/>
        </p:nvSpPr>
        <p:spPr>
          <a:xfrm>
            <a:off x="6395299" y="2538987"/>
            <a:ext cx="152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Parc de la Corbie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0B97E72-77C3-4477-97EB-C4B8346C20D7}"/>
              </a:ext>
            </a:extLst>
          </p:cNvPr>
          <p:cNvSpPr txBox="1"/>
          <p:nvPr/>
        </p:nvSpPr>
        <p:spPr>
          <a:xfrm>
            <a:off x="399300" y="4062253"/>
            <a:ext cx="1408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Course relais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156C04C-DCEE-4888-8617-D53FD1C76F3F}"/>
              </a:ext>
            </a:extLst>
          </p:cNvPr>
          <p:cNvSpPr txBox="1"/>
          <p:nvPr/>
        </p:nvSpPr>
        <p:spPr>
          <a:xfrm>
            <a:off x="2414872" y="4062253"/>
            <a:ext cx="140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/>
              <a:t>Jeu: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Hibou</a:t>
            </a:r>
          </a:p>
        </p:txBody>
      </p:sp>
    </p:spTree>
    <p:extLst>
      <p:ext uri="{BB962C8B-B14F-4D97-AF65-F5344CB8AC3E}">
        <p14:creationId xmlns:p14="http://schemas.microsoft.com/office/powerpoint/2010/main" val="8063454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3878</TotalTime>
  <Words>176</Words>
  <Application>Microsoft Office PowerPoint</Application>
  <PresentationFormat>Format A4 (210 x 297 mm)</PresentationFormat>
  <Paragraphs>127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Aldhabi</vt:lpstr>
      <vt:lpstr>Aptos</vt:lpstr>
      <vt:lpstr>Aptos Display</vt:lpstr>
      <vt:lpstr>Arial</vt:lpstr>
      <vt:lpstr>Sylfaen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CLSH LONGPERRIER</dc:creator>
  <cp:lastModifiedBy> </cp:lastModifiedBy>
  <cp:revision>36</cp:revision>
  <cp:lastPrinted>2026-06-17T08:46:07Z</cp:lastPrinted>
  <dcterms:created xsi:type="dcterms:W3CDTF">2025-05-16T08:23:49Z</dcterms:created>
  <dcterms:modified xsi:type="dcterms:W3CDTF">2026-06-17T09:21:16Z</dcterms:modified>
</cp:coreProperties>
</file>