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6" r:id="rId2"/>
    <p:sldId id="263" r:id="rId3"/>
    <p:sldId id="264" r:id="rId4"/>
    <p:sldId id="266" r:id="rId5"/>
  </p:sldIdLst>
  <p:sldSz cx="9906000" cy="6858000" type="A4"/>
  <p:notesSz cx="9940925" cy="68087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C089"/>
    <a:srgbClr val="FFFFFF"/>
    <a:srgbClr val="BB8B33"/>
    <a:srgbClr val="E2BE6B"/>
    <a:srgbClr val="A88422"/>
    <a:srgbClr val="AA8B6C"/>
    <a:srgbClr val="AD9369"/>
    <a:srgbClr val="FEE68D"/>
    <a:srgbClr val="B08E31"/>
    <a:srgbClr val="F0C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5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734" cy="3420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31466" y="0"/>
            <a:ext cx="4307734" cy="3420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8D8D9-9300-43F2-83E3-EE7ACC8DE996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09938" y="850900"/>
            <a:ext cx="3321050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4093" y="3276730"/>
            <a:ext cx="7952740" cy="26809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66773"/>
            <a:ext cx="4307734" cy="3420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31466" y="6466773"/>
            <a:ext cx="4307734" cy="3420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E0CCF-1B3F-4DAB-A85B-4683A6918E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5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00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9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350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24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821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2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39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527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46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21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30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61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9bdb4c1-11ab-4bab-aeab-14cb692222ba@EURPRD10">
            <a:extLst>
              <a:ext uri="{FF2B5EF4-FFF2-40B4-BE49-F238E27FC236}">
                <a16:creationId xmlns:a16="http://schemas.microsoft.com/office/drawing/2014/main" id="{6B12F1DA-70E4-433B-AE5B-72FBAFCC7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exagone 9">
            <a:extLst>
              <a:ext uri="{FF2B5EF4-FFF2-40B4-BE49-F238E27FC236}">
                <a16:creationId xmlns:a16="http://schemas.microsoft.com/office/drawing/2014/main" id="{D4818AB0-2457-93F8-99EC-1582206ECFB3}"/>
              </a:ext>
            </a:extLst>
          </p:cNvPr>
          <p:cNvSpPr/>
          <p:nvPr/>
        </p:nvSpPr>
        <p:spPr>
          <a:xfrm>
            <a:off x="2842543" y="181578"/>
            <a:ext cx="4213412" cy="1369441"/>
          </a:xfrm>
          <a:prstGeom prst="hexagon">
            <a:avLst/>
          </a:prstGeom>
          <a:solidFill>
            <a:srgbClr val="FEE6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FC51642-C16A-3BA3-6E3E-7A5A6BCB582C}"/>
              </a:ext>
            </a:extLst>
          </p:cNvPr>
          <p:cNvSpPr txBox="1"/>
          <p:nvPr/>
        </p:nvSpPr>
        <p:spPr>
          <a:xfrm>
            <a:off x="3119389" y="268731"/>
            <a:ext cx="35732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ln w="12700" cmpd="sng">
                  <a:solidFill>
                    <a:srgbClr val="B08E31"/>
                  </a:solidFill>
                  <a:prstDash val="solid"/>
                </a:ln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Planning d’activités des maternels</a:t>
            </a:r>
          </a:p>
          <a:p>
            <a:pPr algn="ctr"/>
            <a:r>
              <a:rPr lang="fr-FR" sz="2600" b="1" dirty="0">
                <a:ln w="12700" cmpd="sng">
                  <a:solidFill>
                    <a:srgbClr val="B08E31"/>
                  </a:solidFill>
                  <a:prstDash val="solid"/>
                </a:ln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Du 03 au 31 août 2026</a:t>
            </a:r>
          </a:p>
        </p:txBody>
      </p:sp>
      <p:sp>
        <p:nvSpPr>
          <p:cNvPr id="19" name="Rectangle : avec coins arrondis en diagonale 18">
            <a:extLst>
              <a:ext uri="{FF2B5EF4-FFF2-40B4-BE49-F238E27FC236}">
                <a16:creationId xmlns:a16="http://schemas.microsoft.com/office/drawing/2014/main" id="{BDAD6CA7-193D-71ED-2075-5E556E7CC6F8}"/>
              </a:ext>
            </a:extLst>
          </p:cNvPr>
          <p:cNvSpPr/>
          <p:nvPr/>
        </p:nvSpPr>
        <p:spPr>
          <a:xfrm>
            <a:off x="138580" y="5682224"/>
            <a:ext cx="4008328" cy="1096027"/>
          </a:xfrm>
          <a:prstGeom prst="round2DiagRect">
            <a:avLst/>
          </a:prstGeom>
          <a:solidFill>
            <a:srgbClr val="FEE6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12FB2C2-B92B-FF4E-5254-0B6474D8498D}"/>
              </a:ext>
            </a:extLst>
          </p:cNvPr>
          <p:cNvSpPr txBox="1"/>
          <p:nvPr/>
        </p:nvSpPr>
        <p:spPr>
          <a:xfrm>
            <a:off x="295155" y="5762588"/>
            <a:ext cx="3695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2700" cmpd="sng">
                  <a:solidFill>
                    <a:srgbClr val="B08E3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Pour tout renseignements</a:t>
            </a:r>
          </a:p>
          <a:p>
            <a:pPr algn="ctr"/>
            <a:r>
              <a:rPr lang="fr-FR" sz="2000" b="1" dirty="0">
                <a:ln w="12700" cmpd="sng">
                  <a:solidFill>
                    <a:srgbClr val="B08E3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Contactez l’accueil de loisirs au 06.74.26.69.71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6496035-A7A7-1194-BD8F-31E5E2147963}"/>
              </a:ext>
            </a:extLst>
          </p:cNvPr>
          <p:cNvSpPr txBox="1"/>
          <p:nvPr/>
        </p:nvSpPr>
        <p:spPr>
          <a:xfrm>
            <a:off x="5890543" y="1979343"/>
            <a:ext cx="4213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« À la découverte des animaux… »</a:t>
            </a:r>
          </a:p>
        </p:txBody>
      </p:sp>
      <p:sp>
        <p:nvSpPr>
          <p:cNvPr id="7" name="Rectangle : avec coins arrondis en diagonale 6">
            <a:extLst>
              <a:ext uri="{FF2B5EF4-FFF2-40B4-BE49-F238E27FC236}">
                <a16:creationId xmlns:a16="http://schemas.microsoft.com/office/drawing/2014/main" id="{16CB5A64-FB13-4E7F-99B2-6700F4798001}"/>
              </a:ext>
            </a:extLst>
          </p:cNvPr>
          <p:cNvSpPr/>
          <p:nvPr/>
        </p:nvSpPr>
        <p:spPr>
          <a:xfrm>
            <a:off x="5759092" y="4874935"/>
            <a:ext cx="4008328" cy="1903316"/>
          </a:xfrm>
          <a:prstGeom prst="round2DiagRect">
            <a:avLst/>
          </a:prstGeom>
          <a:solidFill>
            <a:srgbClr val="FEE6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7B60E54-C7A9-44CB-A33E-5D88FAD8CD72}"/>
              </a:ext>
            </a:extLst>
          </p:cNvPr>
          <p:cNvSpPr txBox="1"/>
          <p:nvPr/>
        </p:nvSpPr>
        <p:spPr>
          <a:xfrm>
            <a:off x="5890543" y="4854647"/>
            <a:ext cx="3850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ln w="12700" cmpd="sng">
                  <a:solidFill>
                    <a:srgbClr val="B08E3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Sorties :</a:t>
            </a:r>
            <a:br>
              <a:rPr lang="fr-FR" sz="2000" b="1" u="sng" dirty="0">
                <a:ln w="12700" cmpd="sng">
                  <a:solidFill>
                    <a:srgbClr val="B08E3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endParaRPr lang="fr-FR" sz="2000" b="1" u="sng" dirty="0">
              <a:ln w="12700" cmpd="sng">
                <a:solidFill>
                  <a:srgbClr val="B08E3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fr-FR" b="1" dirty="0">
                <a:ln w="12700" cmpd="sng">
                  <a:solidFill>
                    <a:srgbClr val="B08E3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Jeudi 06 août : Forêt de Montgé-en-Goële</a:t>
            </a:r>
            <a:br>
              <a:rPr lang="fr-FR" b="1" dirty="0">
                <a:ln w="12700" cmpd="sng">
                  <a:solidFill>
                    <a:srgbClr val="B08E3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endParaRPr lang="fr-FR" b="1" dirty="0">
              <a:ln w="12700" cmpd="sng">
                <a:solidFill>
                  <a:srgbClr val="B08E3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fr-FR" b="1" dirty="0">
                <a:ln w="12700" cmpd="sng">
                  <a:solidFill>
                    <a:srgbClr val="B08E3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Jeudi 13 août : Mer de sable</a:t>
            </a:r>
          </a:p>
        </p:txBody>
      </p:sp>
    </p:spTree>
    <p:extLst>
      <p:ext uri="{BB962C8B-B14F-4D97-AF65-F5344CB8AC3E}">
        <p14:creationId xmlns:p14="http://schemas.microsoft.com/office/powerpoint/2010/main" val="339212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3A4F-BF2B-C4CA-F837-98746136C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7fb385b-bbb6-4a29-b063-f754cc65f661@EURPRD10">
            <a:extLst>
              <a:ext uri="{FF2B5EF4-FFF2-40B4-BE49-F238E27FC236}">
                <a16:creationId xmlns:a16="http://schemas.microsoft.com/office/drawing/2014/main" id="{103D25A8-A0BE-443A-9725-4CBAB778B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ECD8D20-F032-7402-B3A0-7C0BF48A9659}"/>
              </a:ext>
            </a:extLst>
          </p:cNvPr>
          <p:cNvSpPr txBox="1"/>
          <p:nvPr/>
        </p:nvSpPr>
        <p:spPr>
          <a:xfrm>
            <a:off x="8260773" y="1049482"/>
            <a:ext cx="1215736" cy="170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A83469-274E-4EA4-BD58-DF44B31B5AAC}"/>
              </a:ext>
            </a:extLst>
          </p:cNvPr>
          <p:cNvSpPr txBox="1"/>
          <p:nvPr/>
        </p:nvSpPr>
        <p:spPr>
          <a:xfrm>
            <a:off x="1897202" y="6088559"/>
            <a:ext cx="6111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spc="50" dirty="0">
                <a:ln w="9525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ANIMAUX  DU ZOO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0257C89-0A5F-4E55-9B99-361F12437E19}"/>
              </a:ext>
            </a:extLst>
          </p:cNvPr>
          <p:cNvSpPr/>
          <p:nvPr/>
        </p:nvSpPr>
        <p:spPr>
          <a:xfrm>
            <a:off x="148681" y="86579"/>
            <a:ext cx="1783562" cy="4144762"/>
          </a:xfrm>
          <a:prstGeom prst="roundRect">
            <a:avLst/>
          </a:prstGeom>
          <a:solidFill>
            <a:srgbClr val="AA8B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E4AEAE5B-1148-4AB7-B895-5943E7DD684C}"/>
              </a:ext>
            </a:extLst>
          </p:cNvPr>
          <p:cNvSpPr/>
          <p:nvPr/>
        </p:nvSpPr>
        <p:spPr>
          <a:xfrm>
            <a:off x="2053383" y="86580"/>
            <a:ext cx="1692124" cy="2436897"/>
          </a:xfrm>
          <a:prstGeom prst="roundRect">
            <a:avLst/>
          </a:prstGeom>
          <a:solidFill>
            <a:srgbClr val="AA8B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4D7C6C29-F47A-46AE-815B-F36DBFB0C47F}"/>
              </a:ext>
            </a:extLst>
          </p:cNvPr>
          <p:cNvSpPr/>
          <p:nvPr/>
        </p:nvSpPr>
        <p:spPr>
          <a:xfrm>
            <a:off x="4124880" y="86579"/>
            <a:ext cx="1730653" cy="2736671"/>
          </a:xfrm>
          <a:prstGeom prst="roundRect">
            <a:avLst/>
          </a:prstGeom>
          <a:solidFill>
            <a:srgbClr val="AA8B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59FF653D-D58B-4876-9ADE-C3E63D245351}"/>
              </a:ext>
            </a:extLst>
          </p:cNvPr>
          <p:cNvSpPr/>
          <p:nvPr/>
        </p:nvSpPr>
        <p:spPr>
          <a:xfrm>
            <a:off x="6015203" y="86580"/>
            <a:ext cx="1730653" cy="2672690"/>
          </a:xfrm>
          <a:prstGeom prst="roundRect">
            <a:avLst/>
          </a:prstGeom>
          <a:solidFill>
            <a:srgbClr val="AA8B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F1F80233-2E3B-4806-A0B7-0FA2B8C3EFF2}"/>
              </a:ext>
            </a:extLst>
          </p:cNvPr>
          <p:cNvSpPr/>
          <p:nvPr/>
        </p:nvSpPr>
        <p:spPr>
          <a:xfrm>
            <a:off x="8026666" y="87212"/>
            <a:ext cx="1730653" cy="2736670"/>
          </a:xfrm>
          <a:prstGeom prst="roundRect">
            <a:avLst/>
          </a:prstGeom>
          <a:solidFill>
            <a:srgbClr val="AA8B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1F7A75-A61C-4BCF-ADDE-2C5896DD1C6F}"/>
              </a:ext>
            </a:extLst>
          </p:cNvPr>
          <p:cNvSpPr txBox="1"/>
          <p:nvPr/>
        </p:nvSpPr>
        <p:spPr>
          <a:xfrm>
            <a:off x="322729" y="215153"/>
            <a:ext cx="1411314" cy="3816429"/>
          </a:xfrm>
          <a:prstGeom prst="rect">
            <a:avLst/>
          </a:prstGeom>
          <a:solidFill>
            <a:srgbClr val="AA8B6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03/08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Carte du monde animaux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Création animaux de la ferme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Confection d’un paon</a:t>
            </a:r>
          </a:p>
          <a:p>
            <a:pPr algn="ctr"/>
            <a:endParaRPr lang="fr-FR" sz="1400" dirty="0"/>
          </a:p>
          <a:p>
            <a:pPr algn="ctr"/>
            <a:r>
              <a:rPr lang="fr-FR" sz="1400" u="sng" dirty="0"/>
              <a:t>Jeu:</a:t>
            </a:r>
            <a:r>
              <a:rPr lang="fr-FR" sz="1400" dirty="0"/>
              <a:t> rivière aux crocodiles*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Marelle géante en </a:t>
            </a:r>
            <a:r>
              <a:rPr lang="fr-FR" sz="1400" dirty="0" err="1"/>
              <a:t>giraphe</a:t>
            </a:r>
            <a:endParaRPr lang="fr-FR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E97DB5-0EA3-4E86-89A4-D046A7338D71}"/>
              </a:ext>
            </a:extLst>
          </p:cNvPr>
          <p:cNvSpPr txBox="1"/>
          <p:nvPr/>
        </p:nvSpPr>
        <p:spPr>
          <a:xfrm>
            <a:off x="2160144" y="215153"/>
            <a:ext cx="1411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04/08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Pâte à sel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Lion</a:t>
            </a:r>
          </a:p>
          <a:p>
            <a:pPr algn="ctr"/>
            <a:endParaRPr lang="fr-FR" sz="1400" dirty="0"/>
          </a:p>
          <a:p>
            <a:pPr algn="ctr"/>
            <a:r>
              <a:rPr lang="fr-FR" sz="1400" u="sng" dirty="0"/>
              <a:t>Jeu:</a:t>
            </a:r>
            <a:r>
              <a:rPr lang="fr-FR" sz="1400" dirty="0"/>
              <a:t> le béret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Masque animaux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35ED1A-70DE-427D-8179-9BC03D8EAEFB}"/>
              </a:ext>
            </a:extLst>
          </p:cNvPr>
          <p:cNvSpPr txBox="1"/>
          <p:nvPr/>
        </p:nvSpPr>
        <p:spPr>
          <a:xfrm>
            <a:off x="4180341" y="219457"/>
            <a:ext cx="1411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05/08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Yoga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Perroquet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Jeux d’eau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Dessine ton animal préféré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6B8A8FB-75B5-42D7-90C9-E8B1669DB04A}"/>
              </a:ext>
            </a:extLst>
          </p:cNvPr>
          <p:cNvSpPr txBox="1"/>
          <p:nvPr/>
        </p:nvSpPr>
        <p:spPr>
          <a:xfrm>
            <a:off x="6097859" y="228933"/>
            <a:ext cx="15653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06/08</a:t>
            </a:r>
          </a:p>
          <a:p>
            <a:pPr algn="ctr"/>
            <a:endParaRPr lang="fr-FR" sz="1400" dirty="0"/>
          </a:p>
          <a:p>
            <a:pPr algn="ctr"/>
            <a:endParaRPr lang="fr-FR" sz="1400" b="1" u="sng" dirty="0"/>
          </a:p>
          <a:p>
            <a:pPr algn="ctr"/>
            <a:endParaRPr lang="fr-FR" sz="1400" b="1" u="sng" dirty="0"/>
          </a:p>
          <a:p>
            <a:pPr algn="ctr"/>
            <a:r>
              <a:rPr lang="fr-FR" sz="2000" b="1" u="sng" dirty="0"/>
              <a:t>Sortie:</a:t>
            </a:r>
            <a:r>
              <a:rPr lang="fr-FR" sz="2000" b="1" dirty="0"/>
              <a:t> forêt de Montgé-en-Goële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A4E984F-0E46-45C8-AF7A-44DF80FBA51A}"/>
              </a:ext>
            </a:extLst>
          </p:cNvPr>
          <p:cNvSpPr txBox="1"/>
          <p:nvPr/>
        </p:nvSpPr>
        <p:spPr>
          <a:xfrm>
            <a:off x="8186335" y="219457"/>
            <a:ext cx="14113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07/08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Quizz sur les animaux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Panda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Crée un zoo en </a:t>
            </a:r>
            <a:r>
              <a:rPr lang="fr-FR" sz="1400" dirty="0" err="1"/>
              <a:t>légo</a:t>
            </a:r>
            <a:r>
              <a:rPr lang="fr-FR" sz="1400" dirty="0"/>
              <a:t> géant</a:t>
            </a:r>
          </a:p>
        </p:txBody>
      </p:sp>
    </p:spTree>
    <p:extLst>
      <p:ext uri="{BB962C8B-B14F-4D97-AF65-F5344CB8AC3E}">
        <p14:creationId xmlns:p14="http://schemas.microsoft.com/office/powerpoint/2010/main" val="1037729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3A4F-BF2B-C4CA-F837-98746136C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da32e5f-ebf7-44e7-bd9a-df2c7eca498e@EURPRD10">
            <a:extLst>
              <a:ext uri="{FF2B5EF4-FFF2-40B4-BE49-F238E27FC236}">
                <a16:creationId xmlns:a16="http://schemas.microsoft.com/office/drawing/2014/main" id="{03AA4A15-7034-4954-B67E-70BB59E3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ECD8D20-F032-7402-B3A0-7C0BF48A9659}"/>
              </a:ext>
            </a:extLst>
          </p:cNvPr>
          <p:cNvSpPr txBox="1"/>
          <p:nvPr/>
        </p:nvSpPr>
        <p:spPr>
          <a:xfrm>
            <a:off x="8260773" y="1049482"/>
            <a:ext cx="1215736" cy="170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A83469-274E-4EA4-BD58-DF44B31B5AAC}"/>
              </a:ext>
            </a:extLst>
          </p:cNvPr>
          <p:cNvSpPr txBox="1"/>
          <p:nvPr/>
        </p:nvSpPr>
        <p:spPr>
          <a:xfrm>
            <a:off x="1749130" y="6083796"/>
            <a:ext cx="6407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  <a:t>ANIMAUX  PREHISTORIQUE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92338A20-FB69-4436-98B4-AEB166E2CA22}"/>
              </a:ext>
            </a:extLst>
          </p:cNvPr>
          <p:cNvSpPr/>
          <p:nvPr/>
        </p:nvSpPr>
        <p:spPr>
          <a:xfrm>
            <a:off x="170398" y="187246"/>
            <a:ext cx="1730653" cy="3241754"/>
          </a:xfrm>
          <a:prstGeom prst="roundRect">
            <a:avLst/>
          </a:prstGeom>
          <a:solidFill>
            <a:srgbClr val="A884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D889460A-74A0-4EE3-A2CE-89F2B9FD361E}"/>
              </a:ext>
            </a:extLst>
          </p:cNvPr>
          <p:cNvSpPr/>
          <p:nvPr/>
        </p:nvSpPr>
        <p:spPr>
          <a:xfrm>
            <a:off x="2015963" y="116659"/>
            <a:ext cx="1730653" cy="2642611"/>
          </a:xfrm>
          <a:prstGeom prst="roundRect">
            <a:avLst/>
          </a:prstGeom>
          <a:solidFill>
            <a:srgbClr val="A884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24F05679-514C-4ADE-8D92-CBDE6375CFAC}"/>
              </a:ext>
            </a:extLst>
          </p:cNvPr>
          <p:cNvSpPr/>
          <p:nvPr/>
        </p:nvSpPr>
        <p:spPr>
          <a:xfrm>
            <a:off x="3927199" y="106856"/>
            <a:ext cx="2975923" cy="1447090"/>
          </a:xfrm>
          <a:prstGeom prst="roundRect">
            <a:avLst/>
          </a:prstGeom>
          <a:solidFill>
            <a:srgbClr val="A884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6FCC066B-2E0F-49D9-9CB7-504829B878CC}"/>
              </a:ext>
            </a:extLst>
          </p:cNvPr>
          <p:cNvSpPr/>
          <p:nvPr/>
        </p:nvSpPr>
        <p:spPr>
          <a:xfrm>
            <a:off x="8118418" y="106856"/>
            <a:ext cx="1666262" cy="3170099"/>
          </a:xfrm>
          <a:prstGeom prst="roundRect">
            <a:avLst/>
          </a:prstGeom>
          <a:solidFill>
            <a:srgbClr val="A884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16FE6666-2B89-421B-BAAD-78D7815F0D22}"/>
              </a:ext>
            </a:extLst>
          </p:cNvPr>
          <p:cNvSpPr/>
          <p:nvPr/>
        </p:nvSpPr>
        <p:spPr>
          <a:xfrm>
            <a:off x="6435455" y="4046490"/>
            <a:ext cx="1730653" cy="2179465"/>
          </a:xfrm>
          <a:prstGeom prst="roundRect">
            <a:avLst/>
          </a:prstGeom>
          <a:solidFill>
            <a:srgbClr val="A884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F226F6-1BF9-43D3-ACBE-29D239B36012}"/>
              </a:ext>
            </a:extLst>
          </p:cNvPr>
          <p:cNvSpPr txBox="1"/>
          <p:nvPr/>
        </p:nvSpPr>
        <p:spPr>
          <a:xfrm>
            <a:off x="330067" y="267804"/>
            <a:ext cx="141131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10/08</a:t>
            </a:r>
          </a:p>
          <a:p>
            <a:pPr algn="ctr"/>
            <a:endParaRPr lang="fr-FR" dirty="0"/>
          </a:p>
          <a:p>
            <a:pPr algn="ctr"/>
            <a:r>
              <a:rPr lang="fr-FR" sz="1400" dirty="0"/>
              <a:t>Dinosaure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Fresque de la préhistoire</a:t>
            </a:r>
          </a:p>
          <a:p>
            <a:pPr algn="ctr"/>
            <a:endParaRPr lang="fr-FR" sz="1400" dirty="0"/>
          </a:p>
          <a:p>
            <a:pPr algn="ctr"/>
            <a:r>
              <a:rPr lang="fr-FR" sz="1400" u="sng" dirty="0"/>
              <a:t>Jeu:</a:t>
            </a:r>
            <a:r>
              <a:rPr lang="fr-FR" sz="1400" dirty="0"/>
              <a:t> la bonne couleur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« À nous les peintures de la préhistoire…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E48861-F161-4E30-A1DB-B2C80F6415D8}"/>
              </a:ext>
            </a:extLst>
          </p:cNvPr>
          <p:cNvSpPr txBox="1"/>
          <p:nvPr/>
        </p:nvSpPr>
        <p:spPr>
          <a:xfrm>
            <a:off x="2186444" y="128351"/>
            <a:ext cx="141131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11/08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Mammouth</a:t>
            </a:r>
          </a:p>
          <a:p>
            <a:pPr algn="ctr"/>
            <a:endParaRPr lang="fr-FR" sz="1400" dirty="0"/>
          </a:p>
          <a:p>
            <a:pPr algn="ctr"/>
            <a:r>
              <a:rPr lang="fr-FR" sz="1400" u="sng" dirty="0"/>
              <a:t>Jeu:</a:t>
            </a:r>
            <a:r>
              <a:rPr lang="fr-FR" sz="1400" dirty="0"/>
              <a:t> bowling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Peinture sur vitre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Mini homme des cavernes</a:t>
            </a:r>
            <a:endParaRPr lang="fr-FR" sz="11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8927BC9-0DBB-41C0-A718-4ED5C5E32A1A}"/>
              </a:ext>
            </a:extLst>
          </p:cNvPr>
          <p:cNvSpPr txBox="1"/>
          <p:nvPr/>
        </p:nvSpPr>
        <p:spPr>
          <a:xfrm>
            <a:off x="3942194" y="63993"/>
            <a:ext cx="2786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12/08</a:t>
            </a:r>
          </a:p>
          <a:p>
            <a:pPr algn="ctr"/>
            <a:endParaRPr lang="fr-FR" sz="1200" dirty="0"/>
          </a:p>
          <a:p>
            <a:pPr algn="ctr"/>
            <a:r>
              <a:rPr lang="fr-FR" sz="1200" dirty="0"/>
              <a:t>Silhouette préhistorique </a:t>
            </a:r>
          </a:p>
          <a:p>
            <a:pPr algn="ctr"/>
            <a:endParaRPr lang="fr-FR" sz="1200" dirty="0"/>
          </a:p>
          <a:p>
            <a:pPr algn="ctr"/>
            <a:r>
              <a:rPr lang="fr-FR" sz="1200" u="sng" dirty="0"/>
              <a:t>Jeu:</a:t>
            </a:r>
            <a:r>
              <a:rPr lang="fr-FR" sz="1200" dirty="0"/>
              <a:t> l’eau à la chaine</a:t>
            </a:r>
          </a:p>
          <a:p>
            <a:pPr algn="ctr"/>
            <a:endParaRPr lang="fr-FR" sz="1200" dirty="0"/>
          </a:p>
          <a:p>
            <a:pPr algn="ctr"/>
            <a:r>
              <a:rPr lang="fr-FR" sz="1200" dirty="0"/>
              <a:t>Confection de colliers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D51661-A681-46E5-8634-759F7AD012C5}"/>
              </a:ext>
            </a:extLst>
          </p:cNvPr>
          <p:cNvSpPr txBox="1"/>
          <p:nvPr/>
        </p:nvSpPr>
        <p:spPr>
          <a:xfrm>
            <a:off x="6571280" y="4148009"/>
            <a:ext cx="141131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13/08</a:t>
            </a:r>
          </a:p>
          <a:p>
            <a:pPr algn="ctr"/>
            <a:endParaRPr lang="fr-FR" dirty="0"/>
          </a:p>
          <a:p>
            <a:pPr algn="ctr"/>
            <a:r>
              <a:rPr lang="fr-FR" sz="2000" b="1" u="sng" dirty="0"/>
              <a:t>Sortie:</a:t>
            </a:r>
          </a:p>
          <a:p>
            <a:pPr algn="ctr"/>
            <a:r>
              <a:rPr lang="fr-FR" sz="2000" b="1" dirty="0"/>
              <a:t> </a:t>
            </a:r>
          </a:p>
          <a:p>
            <a:pPr algn="ctr"/>
            <a:r>
              <a:rPr lang="fr-FR" sz="2000" b="1" dirty="0"/>
              <a:t>Mer de sable </a:t>
            </a:r>
            <a:endParaRPr lang="fr-FR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BBBF6B1-4993-4E37-9E8A-E8E7F81B2F1C}"/>
              </a:ext>
            </a:extLst>
          </p:cNvPr>
          <p:cNvSpPr txBox="1"/>
          <p:nvPr/>
        </p:nvSpPr>
        <p:spPr>
          <a:xfrm>
            <a:off x="8260773" y="106856"/>
            <a:ext cx="14113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14/08</a:t>
            </a:r>
          </a:p>
          <a:p>
            <a:pPr algn="ctr"/>
            <a:endParaRPr lang="fr-FR" sz="1400" dirty="0"/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Fouille archéologique 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Les </a:t>
            </a:r>
            <a:r>
              <a:rPr lang="fr-FR" sz="1400" dirty="0" err="1"/>
              <a:t>croods</a:t>
            </a:r>
            <a:endParaRPr lang="fr-FR" sz="1400" dirty="0"/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Mon portrait homme des cavernes</a:t>
            </a:r>
          </a:p>
          <a:p>
            <a:pPr algn="ctr"/>
            <a:endParaRPr lang="fr-FR" sz="1400" dirty="0"/>
          </a:p>
          <a:p>
            <a:pPr algn="ctr"/>
            <a:r>
              <a:rPr lang="fr-FR" sz="1400" u="sng" dirty="0"/>
              <a:t>Jeu:</a:t>
            </a:r>
            <a:r>
              <a:rPr lang="fr-FR" sz="1400" dirty="0"/>
              <a:t> water glass</a:t>
            </a:r>
          </a:p>
          <a:p>
            <a:pPr algn="ctr"/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55839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3A4F-BF2B-C4CA-F837-98746136C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56df875-15b7-4b80-a452-118a15da67cc@EURPRD10">
            <a:extLst>
              <a:ext uri="{FF2B5EF4-FFF2-40B4-BE49-F238E27FC236}">
                <a16:creationId xmlns:a16="http://schemas.microsoft.com/office/drawing/2014/main" id="{65677E78-1C0C-4333-9310-99FA9D3E0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ECD8D20-F032-7402-B3A0-7C0BF48A9659}"/>
              </a:ext>
            </a:extLst>
          </p:cNvPr>
          <p:cNvSpPr txBox="1"/>
          <p:nvPr/>
        </p:nvSpPr>
        <p:spPr>
          <a:xfrm>
            <a:off x="8260773" y="1049482"/>
            <a:ext cx="1215736" cy="170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A83469-274E-4EA4-BD58-DF44B31B5AAC}"/>
              </a:ext>
            </a:extLst>
          </p:cNvPr>
          <p:cNvSpPr txBox="1"/>
          <p:nvPr/>
        </p:nvSpPr>
        <p:spPr>
          <a:xfrm>
            <a:off x="2173407" y="6088558"/>
            <a:ext cx="5559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ANIMAUX  VOLANTS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A9069E93-481D-482A-8FC1-32CBDA77911A}"/>
              </a:ext>
            </a:extLst>
          </p:cNvPr>
          <p:cNvSpPr/>
          <p:nvPr/>
        </p:nvSpPr>
        <p:spPr>
          <a:xfrm>
            <a:off x="240566" y="3019925"/>
            <a:ext cx="1730653" cy="2770628"/>
          </a:xfrm>
          <a:prstGeom prst="roundRect">
            <a:avLst/>
          </a:prstGeom>
          <a:solidFill>
            <a:srgbClr val="DFC0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0E6C67D1-E5A3-4DF9-BD54-C0B613845320}"/>
              </a:ext>
            </a:extLst>
          </p:cNvPr>
          <p:cNvSpPr/>
          <p:nvPr/>
        </p:nvSpPr>
        <p:spPr>
          <a:xfrm>
            <a:off x="3787795" y="115846"/>
            <a:ext cx="1730653" cy="2760386"/>
          </a:xfrm>
          <a:prstGeom prst="roundRect">
            <a:avLst/>
          </a:prstGeom>
          <a:solidFill>
            <a:srgbClr val="DFC0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91B04476-2709-46AF-8191-A8455E48353E}"/>
              </a:ext>
            </a:extLst>
          </p:cNvPr>
          <p:cNvSpPr/>
          <p:nvPr/>
        </p:nvSpPr>
        <p:spPr>
          <a:xfrm>
            <a:off x="5649142" y="125110"/>
            <a:ext cx="1730653" cy="2616101"/>
          </a:xfrm>
          <a:prstGeom prst="roundRect">
            <a:avLst/>
          </a:prstGeom>
          <a:solidFill>
            <a:srgbClr val="DFC0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4E3D6C7C-BE6F-41C1-891F-2580FEBF121C}"/>
              </a:ext>
            </a:extLst>
          </p:cNvPr>
          <p:cNvSpPr/>
          <p:nvPr/>
        </p:nvSpPr>
        <p:spPr>
          <a:xfrm>
            <a:off x="7746685" y="181500"/>
            <a:ext cx="1730653" cy="2473416"/>
          </a:xfrm>
          <a:prstGeom prst="roundRect">
            <a:avLst/>
          </a:prstGeom>
          <a:solidFill>
            <a:srgbClr val="DFC0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7E2C50A3-97C9-4878-AD54-58220EC3C4F2}"/>
              </a:ext>
            </a:extLst>
          </p:cNvPr>
          <p:cNvSpPr/>
          <p:nvPr/>
        </p:nvSpPr>
        <p:spPr>
          <a:xfrm>
            <a:off x="2059198" y="3184771"/>
            <a:ext cx="1730653" cy="2760386"/>
          </a:xfrm>
          <a:prstGeom prst="roundRect">
            <a:avLst/>
          </a:prstGeom>
          <a:solidFill>
            <a:srgbClr val="DFC0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090CF55-3FD7-43C8-844D-769115EB624B}"/>
              </a:ext>
            </a:extLst>
          </p:cNvPr>
          <p:cNvSpPr txBox="1"/>
          <p:nvPr/>
        </p:nvSpPr>
        <p:spPr>
          <a:xfrm>
            <a:off x="592544" y="3019925"/>
            <a:ext cx="102669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24/08</a:t>
            </a:r>
          </a:p>
          <a:p>
            <a:pPr algn="ctr"/>
            <a:endParaRPr lang="fr-FR" dirty="0"/>
          </a:p>
          <a:p>
            <a:pPr algn="ctr"/>
            <a:r>
              <a:rPr lang="fr-FR" sz="1600" dirty="0"/>
              <a:t>Aigle</a:t>
            </a:r>
          </a:p>
          <a:p>
            <a:pPr algn="ctr"/>
            <a:endParaRPr lang="fr-FR" sz="1600" dirty="0"/>
          </a:p>
          <a:p>
            <a:pPr algn="ctr"/>
            <a:r>
              <a:rPr lang="fr-FR" sz="1600" u="sng" dirty="0"/>
              <a:t>Jeu:</a:t>
            </a:r>
            <a:r>
              <a:rPr lang="fr-FR" sz="1600" dirty="0"/>
              <a:t> parcours relais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Jeux de mimes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A1379E-C563-4543-B73E-1D23AC7D35BA}"/>
              </a:ext>
            </a:extLst>
          </p:cNvPr>
          <p:cNvSpPr txBox="1"/>
          <p:nvPr/>
        </p:nvSpPr>
        <p:spPr>
          <a:xfrm>
            <a:off x="2370092" y="3192399"/>
            <a:ext cx="102669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25/08</a:t>
            </a:r>
          </a:p>
          <a:p>
            <a:pPr algn="ctr"/>
            <a:endParaRPr lang="fr-FR" dirty="0"/>
          </a:p>
          <a:p>
            <a:pPr algn="ctr"/>
            <a:r>
              <a:rPr lang="fr-FR" sz="1600" dirty="0"/>
              <a:t>Plastique fou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Papillon </a:t>
            </a:r>
          </a:p>
          <a:p>
            <a:pPr algn="ctr"/>
            <a:endParaRPr lang="fr-FR" sz="1600" dirty="0"/>
          </a:p>
          <a:p>
            <a:pPr algn="ctr"/>
            <a:r>
              <a:rPr lang="fr-FR" sz="1600" u="sng" dirty="0"/>
              <a:t>Jeu: </a:t>
            </a:r>
            <a:r>
              <a:rPr lang="fr-FR" sz="1600" dirty="0"/>
              <a:t>cerceaux musicaux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A1CCA24-C721-4ABF-8535-10B5ACC924DC}"/>
              </a:ext>
            </a:extLst>
          </p:cNvPr>
          <p:cNvSpPr txBox="1"/>
          <p:nvPr/>
        </p:nvSpPr>
        <p:spPr>
          <a:xfrm>
            <a:off x="4116613" y="187988"/>
            <a:ext cx="102669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26/08</a:t>
            </a:r>
          </a:p>
          <a:p>
            <a:pPr algn="ctr"/>
            <a:endParaRPr lang="fr-FR" dirty="0"/>
          </a:p>
          <a:p>
            <a:pPr algn="ctr"/>
            <a:r>
              <a:rPr lang="fr-FR" sz="1600" dirty="0"/>
              <a:t>Silhouette animaux volants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Pâte à sel 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Jeu: tic-tac boum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F98D828-B610-4D95-A2F5-E9427A719F61}"/>
              </a:ext>
            </a:extLst>
          </p:cNvPr>
          <p:cNvSpPr txBox="1"/>
          <p:nvPr/>
        </p:nvSpPr>
        <p:spPr>
          <a:xfrm>
            <a:off x="7885633" y="271949"/>
            <a:ext cx="137867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28/08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Libellule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Jeu: chef d’orchestre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« Raconte ton histoire… </a:t>
            </a:r>
            <a:r>
              <a:rPr lang="fr-FR" dirty="0"/>
              <a:t>»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8CE45E2-A27F-4B4E-B3B4-49AB423DC09F}"/>
              </a:ext>
            </a:extLst>
          </p:cNvPr>
          <p:cNvSpPr txBox="1"/>
          <p:nvPr/>
        </p:nvSpPr>
        <p:spPr>
          <a:xfrm>
            <a:off x="5691327" y="241172"/>
            <a:ext cx="16400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27/08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sz="2800" dirty="0"/>
              <a:t>Kermesse enfants &amp; parents</a:t>
            </a:r>
            <a:endParaRPr lang="fr-FR" sz="1600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F097E6B-6331-48A2-B8E4-74BA0F124252}"/>
              </a:ext>
            </a:extLst>
          </p:cNvPr>
          <p:cNvSpPr/>
          <p:nvPr/>
        </p:nvSpPr>
        <p:spPr>
          <a:xfrm rot="5400000">
            <a:off x="6665793" y="2241323"/>
            <a:ext cx="1669069" cy="3302558"/>
          </a:xfrm>
          <a:prstGeom prst="roundRect">
            <a:avLst/>
          </a:prstGeom>
          <a:solidFill>
            <a:srgbClr val="DFC0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0DC489-F32B-41BB-B7CD-5E0C4088419D}"/>
              </a:ext>
            </a:extLst>
          </p:cNvPr>
          <p:cNvSpPr txBox="1"/>
          <p:nvPr/>
        </p:nvSpPr>
        <p:spPr>
          <a:xfrm>
            <a:off x="5907773" y="3184771"/>
            <a:ext cx="3185108" cy="1477328"/>
          </a:xfrm>
          <a:prstGeom prst="rect">
            <a:avLst/>
          </a:prstGeom>
          <a:solidFill>
            <a:srgbClr val="DFC08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31/08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Plastique fou</a:t>
            </a:r>
          </a:p>
          <a:p>
            <a:pPr algn="ctr"/>
            <a:endParaRPr lang="fr-FR" dirty="0"/>
          </a:p>
          <a:p>
            <a:pPr algn="ctr"/>
            <a:r>
              <a:rPr lang="fr-FR" u="sng" dirty="0"/>
              <a:t>Jeu:</a:t>
            </a:r>
            <a:r>
              <a:rPr lang="fr-FR" dirty="0"/>
              <a:t> la course des animaux</a:t>
            </a:r>
          </a:p>
        </p:txBody>
      </p:sp>
    </p:spTree>
    <p:extLst>
      <p:ext uri="{BB962C8B-B14F-4D97-AF65-F5344CB8AC3E}">
        <p14:creationId xmlns:p14="http://schemas.microsoft.com/office/powerpoint/2010/main" val="25129506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6475</TotalTime>
  <Words>239</Words>
  <Application>Microsoft Office PowerPoint</Application>
  <PresentationFormat>Format A4 (210 x 297 mm)</PresentationFormat>
  <Paragraphs>129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9" baseType="lpstr">
      <vt:lpstr>ADLaM Display</vt:lpstr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CLSH LONGPERRIER</dc:creator>
  <cp:lastModifiedBy> </cp:lastModifiedBy>
  <cp:revision>54</cp:revision>
  <cp:lastPrinted>2026-06-17T08:41:32Z</cp:lastPrinted>
  <dcterms:created xsi:type="dcterms:W3CDTF">2025-05-15T09:07:03Z</dcterms:created>
  <dcterms:modified xsi:type="dcterms:W3CDTF">2026-06-17T09:14:15Z</dcterms:modified>
</cp:coreProperties>
</file>