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DAD3"/>
    <a:srgbClr val="52C7B3"/>
    <a:srgbClr val="FDA4AC"/>
    <a:srgbClr val="FFE784"/>
    <a:srgbClr val="FED327"/>
    <a:srgbClr val="FCBEBF"/>
    <a:srgbClr val="8B9871"/>
    <a:srgbClr val="74878D"/>
    <a:srgbClr val="FDC346"/>
    <a:srgbClr val="CBA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5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FB9DE-2447-4574-9893-AA6A6759C9F8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6CEC8-5525-43BA-B780-0B56D6F5F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39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CEC8-5525-43BA-B780-0B56D6F5F6D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01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39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09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18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43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10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60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36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16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1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09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78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98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1a38ba1-3b76-49ce-814b-928edc719ea3@EURPRD10">
            <a:extLst>
              <a:ext uri="{FF2B5EF4-FFF2-40B4-BE49-F238E27FC236}">
                <a16:creationId xmlns:a16="http://schemas.microsoft.com/office/drawing/2014/main" id="{98D1C85D-1464-4581-952B-D66A7D933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C0C7F83-2CA1-F99D-5A51-4A933FECC70C}"/>
              </a:ext>
            </a:extLst>
          </p:cNvPr>
          <p:cNvSpPr/>
          <p:nvPr/>
        </p:nvSpPr>
        <p:spPr>
          <a:xfrm>
            <a:off x="468630" y="109728"/>
            <a:ext cx="9246870" cy="1290876"/>
          </a:xfrm>
          <a:prstGeom prst="roundRect">
            <a:avLst/>
          </a:prstGeom>
          <a:solidFill>
            <a:srgbClr val="BADA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677EC9-4358-80CD-48B0-93C3E28668D8}"/>
              </a:ext>
            </a:extLst>
          </p:cNvPr>
          <p:cNvSpPr txBox="1"/>
          <p:nvPr/>
        </p:nvSpPr>
        <p:spPr>
          <a:xfrm>
            <a:off x="1497330" y="-168164"/>
            <a:ext cx="74150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Aldhabi" panose="01000000000000000000" pitchFamily="2" charset="-78"/>
                <a:cs typeface="Aldhabi" panose="01000000000000000000" pitchFamily="2" charset="-78"/>
              </a:rPr>
              <a:t>Planning d’activités du groupe élémentaire </a:t>
            </a:r>
          </a:p>
          <a:p>
            <a:pPr algn="ctr"/>
            <a:r>
              <a:rPr lang="fr-FR" sz="4800" dirty="0">
                <a:latin typeface="Aldhabi" panose="01000000000000000000" pitchFamily="2" charset="-78"/>
                <a:cs typeface="Aldhabi" panose="01000000000000000000" pitchFamily="2" charset="-78"/>
              </a:rPr>
              <a:t>Du 03 au  31 août 2026</a:t>
            </a: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F79686C-B5D4-383F-DF65-45FBAF77282E}"/>
              </a:ext>
            </a:extLst>
          </p:cNvPr>
          <p:cNvSpPr txBox="1"/>
          <p:nvPr/>
        </p:nvSpPr>
        <p:spPr>
          <a:xfrm>
            <a:off x="2127101" y="1985770"/>
            <a:ext cx="5441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latin typeface="Sylfaen" panose="010A0502050306030303" pitchFamily="18" charset="0"/>
              </a:rPr>
              <a:t>NOS JOURS HEUREUX</a:t>
            </a:r>
            <a:endParaRPr lang="fr-FR" sz="7200" dirty="0">
              <a:latin typeface="Sylfaen" panose="010A0502050306030303" pitchFamily="18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91EB1B3-1423-9A69-E780-A6DFE3372ECE}"/>
              </a:ext>
            </a:extLst>
          </p:cNvPr>
          <p:cNvSpPr/>
          <p:nvPr/>
        </p:nvSpPr>
        <p:spPr>
          <a:xfrm>
            <a:off x="5715000" y="4294094"/>
            <a:ext cx="4191000" cy="2024769"/>
          </a:xfrm>
          <a:prstGeom prst="ellipse">
            <a:avLst/>
          </a:prstGeom>
          <a:solidFill>
            <a:srgbClr val="FED32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ECC95CD-B2E7-27B9-1378-B86CFD9A1EE4}"/>
              </a:ext>
            </a:extLst>
          </p:cNvPr>
          <p:cNvSpPr txBox="1"/>
          <p:nvPr/>
        </p:nvSpPr>
        <p:spPr>
          <a:xfrm>
            <a:off x="6192393" y="4368045"/>
            <a:ext cx="32362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latin typeface="Aldhabi" panose="01000000000000000000" pitchFamily="2" charset="-78"/>
                <a:cs typeface="Aldhabi" panose="01000000000000000000" pitchFamily="2" charset="-78"/>
              </a:rPr>
              <a:t>SORTIES :</a:t>
            </a:r>
          </a:p>
          <a:p>
            <a:pPr algn="ctr"/>
            <a:r>
              <a:rPr lang="fr-FR" sz="2600" u="sng" dirty="0">
                <a:latin typeface="Aldhabi" panose="01000000000000000000" pitchFamily="2" charset="-78"/>
                <a:cs typeface="Aldhabi" panose="01000000000000000000" pitchFamily="2" charset="-78"/>
              </a:rPr>
              <a:t>- Jeudi 6 août </a:t>
            </a:r>
            <a:r>
              <a:rPr lang="fr-FR" sz="2600" dirty="0">
                <a:latin typeface="Aldhabi" panose="01000000000000000000" pitchFamily="2" charset="-78"/>
                <a:cs typeface="Aldhabi" panose="01000000000000000000" pitchFamily="2" charset="-78"/>
              </a:rPr>
              <a:t>: Journée au parc de Montgé-en-Goële </a:t>
            </a:r>
          </a:p>
          <a:p>
            <a:pPr algn="ctr"/>
            <a:r>
              <a:rPr lang="fr-FR" sz="2600" u="sng" dirty="0">
                <a:latin typeface="Aldhabi" panose="01000000000000000000" pitchFamily="2" charset="-78"/>
                <a:cs typeface="Aldhabi" panose="01000000000000000000" pitchFamily="2" charset="-78"/>
              </a:rPr>
              <a:t>- Jeudi 13 août </a:t>
            </a:r>
            <a:r>
              <a:rPr lang="fr-FR" sz="2600" dirty="0">
                <a:latin typeface="Aldhabi" panose="01000000000000000000" pitchFamily="2" charset="-78"/>
                <a:cs typeface="Aldhabi" panose="01000000000000000000" pitchFamily="2" charset="-78"/>
              </a:rPr>
              <a:t>: Astérix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9A591AC2-9CF6-CF5B-4069-9F8358B9BDDC}"/>
              </a:ext>
            </a:extLst>
          </p:cNvPr>
          <p:cNvSpPr/>
          <p:nvPr/>
        </p:nvSpPr>
        <p:spPr>
          <a:xfrm>
            <a:off x="152399" y="4652682"/>
            <a:ext cx="2330825" cy="2106906"/>
          </a:xfrm>
          <a:prstGeom prst="ellipse">
            <a:avLst/>
          </a:prstGeom>
          <a:solidFill>
            <a:srgbClr val="FCBE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953D883-24A2-C4A6-F283-A22CE88B28EB}"/>
              </a:ext>
            </a:extLst>
          </p:cNvPr>
          <p:cNvSpPr txBox="1"/>
          <p:nvPr/>
        </p:nvSpPr>
        <p:spPr>
          <a:xfrm>
            <a:off x="115140" y="4652682"/>
            <a:ext cx="24053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  <a:t>Pour tout</a:t>
            </a:r>
            <a:b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fr-FR" sz="2800" dirty="0">
                <a:latin typeface="Aldhabi" panose="01000000000000000000" pitchFamily="2" charset="-78"/>
                <a:cs typeface="Aldhabi" panose="01000000000000000000" pitchFamily="2" charset="-78"/>
              </a:rPr>
              <a:t>renseignements contactez l’accueil de loisirs 06.74.26.69.71</a:t>
            </a:r>
          </a:p>
        </p:txBody>
      </p:sp>
    </p:spTree>
    <p:extLst>
      <p:ext uri="{BB962C8B-B14F-4D97-AF65-F5344CB8AC3E}">
        <p14:creationId xmlns:p14="http://schemas.microsoft.com/office/powerpoint/2010/main" val="58171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a1a38ba1-3b76-49ce-814b-928edc719ea3@EURPRD10">
            <a:extLst>
              <a:ext uri="{FF2B5EF4-FFF2-40B4-BE49-F238E27FC236}">
                <a16:creationId xmlns:a16="http://schemas.microsoft.com/office/drawing/2014/main" id="{539B2057-C9B3-48A1-BB45-1CE294519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30F1FDF-C472-5D4B-21F2-00CF0FA16D85}"/>
              </a:ext>
            </a:extLst>
          </p:cNvPr>
          <p:cNvSpPr/>
          <p:nvPr/>
        </p:nvSpPr>
        <p:spPr>
          <a:xfrm>
            <a:off x="2187389" y="176516"/>
            <a:ext cx="1719072" cy="6428500"/>
          </a:xfrm>
          <a:prstGeom prst="roundRect">
            <a:avLst/>
          </a:prstGeom>
          <a:solidFill>
            <a:srgbClr val="FFE78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563F59A-780C-F95D-E26A-C0B50F9D1E6F}"/>
              </a:ext>
            </a:extLst>
          </p:cNvPr>
          <p:cNvSpPr/>
          <p:nvPr/>
        </p:nvSpPr>
        <p:spPr>
          <a:xfrm>
            <a:off x="267886" y="176516"/>
            <a:ext cx="1719072" cy="6428500"/>
          </a:xfrm>
          <a:prstGeom prst="roundRect">
            <a:avLst/>
          </a:prstGeom>
          <a:solidFill>
            <a:srgbClr val="FFE78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53A17FD7-19E1-37F7-8B94-762E79BB6008}"/>
              </a:ext>
            </a:extLst>
          </p:cNvPr>
          <p:cNvSpPr/>
          <p:nvPr/>
        </p:nvSpPr>
        <p:spPr>
          <a:xfrm>
            <a:off x="4112475" y="176515"/>
            <a:ext cx="1719072" cy="6403593"/>
          </a:xfrm>
          <a:prstGeom prst="roundRect">
            <a:avLst/>
          </a:prstGeom>
          <a:solidFill>
            <a:srgbClr val="FFE78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3247FE81-4A27-F9B2-23FE-0FCEC57506A5}"/>
              </a:ext>
            </a:extLst>
          </p:cNvPr>
          <p:cNvSpPr/>
          <p:nvPr/>
        </p:nvSpPr>
        <p:spPr>
          <a:xfrm>
            <a:off x="8030518" y="225820"/>
            <a:ext cx="1719072" cy="6428500"/>
          </a:xfrm>
          <a:prstGeom prst="roundRect">
            <a:avLst/>
          </a:prstGeom>
          <a:solidFill>
            <a:srgbClr val="FFE78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890FA64-DB02-B819-FD32-A759889768F2}"/>
              </a:ext>
            </a:extLst>
          </p:cNvPr>
          <p:cNvSpPr/>
          <p:nvPr/>
        </p:nvSpPr>
        <p:spPr>
          <a:xfrm>
            <a:off x="6105432" y="176515"/>
            <a:ext cx="1719072" cy="6428500"/>
          </a:xfrm>
          <a:prstGeom prst="roundRect">
            <a:avLst/>
          </a:prstGeom>
          <a:solidFill>
            <a:srgbClr val="FFE78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08672E8-D04C-823D-CCBE-089BEF1D5634}"/>
              </a:ext>
            </a:extLst>
          </p:cNvPr>
          <p:cNvSpPr txBox="1"/>
          <p:nvPr/>
        </p:nvSpPr>
        <p:spPr>
          <a:xfrm>
            <a:off x="687227" y="324503"/>
            <a:ext cx="77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/>
              <a:t>03/08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8500C1F-9F39-9156-6F21-8323B6B0847C}"/>
              </a:ext>
            </a:extLst>
          </p:cNvPr>
          <p:cNvSpPr txBox="1"/>
          <p:nvPr/>
        </p:nvSpPr>
        <p:spPr>
          <a:xfrm>
            <a:off x="2237459" y="356336"/>
            <a:ext cx="160699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04/08</a:t>
            </a:r>
          </a:p>
          <a:p>
            <a:pPr algn="ctr"/>
            <a:endParaRPr lang="fr-FR" b="1" i="1" u="sng" dirty="0"/>
          </a:p>
          <a:p>
            <a:pPr algn="ctr"/>
            <a:endParaRPr lang="fr-FR" b="1" i="1" u="sng" dirty="0"/>
          </a:p>
          <a:p>
            <a:pPr algn="ctr"/>
            <a:endParaRPr lang="fr-FR" b="1" i="1" u="sng" dirty="0"/>
          </a:p>
          <a:p>
            <a:pPr algn="ctr"/>
            <a:endParaRPr lang="fr-FR" b="1" i="1" u="sng" dirty="0"/>
          </a:p>
          <a:p>
            <a:pPr algn="ctr"/>
            <a:endParaRPr lang="fr-FR" b="1" i="1" u="sng" dirty="0"/>
          </a:p>
          <a:p>
            <a:pPr algn="ctr"/>
            <a:endParaRPr lang="fr-FR" b="1" i="1" u="sng" dirty="0"/>
          </a:p>
          <a:p>
            <a:pPr algn="ctr"/>
            <a:r>
              <a:rPr lang="fr-FR" sz="3200" b="1" dirty="0"/>
              <a:t>Journée au choix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F4B2EE-1E80-C91F-3BDB-11C8F0B029BD}"/>
              </a:ext>
            </a:extLst>
          </p:cNvPr>
          <p:cNvSpPr txBox="1"/>
          <p:nvPr/>
        </p:nvSpPr>
        <p:spPr>
          <a:xfrm>
            <a:off x="8234625" y="356336"/>
            <a:ext cx="131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07/08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2D736EC-C719-7C23-E390-3F8DCB72972C}"/>
              </a:ext>
            </a:extLst>
          </p:cNvPr>
          <p:cNvSpPr txBox="1"/>
          <p:nvPr/>
        </p:nvSpPr>
        <p:spPr>
          <a:xfrm>
            <a:off x="6280740" y="301634"/>
            <a:ext cx="136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06/08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AE66B30-76ED-F2B5-2873-85B359622278}"/>
              </a:ext>
            </a:extLst>
          </p:cNvPr>
          <p:cNvSpPr txBox="1"/>
          <p:nvPr/>
        </p:nvSpPr>
        <p:spPr>
          <a:xfrm>
            <a:off x="4225599" y="324503"/>
            <a:ext cx="143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05/08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33A19B6-01F4-46AA-A1DB-27EB1BE5B6A2}"/>
              </a:ext>
            </a:extLst>
          </p:cNvPr>
          <p:cNvSpPr txBox="1"/>
          <p:nvPr/>
        </p:nvSpPr>
        <p:spPr>
          <a:xfrm>
            <a:off x="429380" y="1949422"/>
            <a:ext cx="14088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Portrait vacances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Animaux pompon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DF9DF4-2766-4D8C-9A7F-5FDD7A01F7A0}"/>
              </a:ext>
            </a:extLst>
          </p:cNvPr>
          <p:cNvSpPr txBox="1"/>
          <p:nvPr/>
        </p:nvSpPr>
        <p:spPr>
          <a:xfrm>
            <a:off x="429380" y="4743137"/>
            <a:ext cx="1408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/>
              <a:t>Jeu: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Balle américaine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AC51B3-9299-4E2D-85E3-A220509BEFA8}"/>
              </a:ext>
            </a:extLst>
          </p:cNvPr>
          <p:cNvSpPr txBox="1"/>
          <p:nvPr/>
        </p:nvSpPr>
        <p:spPr>
          <a:xfrm>
            <a:off x="4308710" y="2127016"/>
            <a:ext cx="1308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Toupies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Arbre géant fleuris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6137EEA-112C-4943-95E6-8E6646C83D34}"/>
              </a:ext>
            </a:extLst>
          </p:cNvPr>
          <p:cNvSpPr txBox="1"/>
          <p:nvPr/>
        </p:nvSpPr>
        <p:spPr>
          <a:xfrm>
            <a:off x="6099433" y="2588681"/>
            <a:ext cx="1705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Sortie:</a:t>
            </a:r>
            <a:r>
              <a:rPr lang="fr-FR" sz="2000" b="1" dirty="0"/>
              <a:t> Parc de Montgé-en-Goële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CF33172-3374-4A9D-AF09-3EE84AD775D4}"/>
              </a:ext>
            </a:extLst>
          </p:cNvPr>
          <p:cNvSpPr txBox="1"/>
          <p:nvPr/>
        </p:nvSpPr>
        <p:spPr>
          <a:xfrm>
            <a:off x="4173618" y="4431265"/>
            <a:ext cx="1408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Jeux </a:t>
            </a:r>
          </a:p>
          <a:p>
            <a:pPr algn="ctr"/>
            <a:r>
              <a:rPr lang="fr-FR" sz="2000" dirty="0"/>
              <a:t>d’eau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4AEBBF4-1546-473D-A6DD-7E956C627422}"/>
              </a:ext>
            </a:extLst>
          </p:cNvPr>
          <p:cNvSpPr txBox="1"/>
          <p:nvPr/>
        </p:nvSpPr>
        <p:spPr>
          <a:xfrm>
            <a:off x="8097031" y="2127016"/>
            <a:ext cx="1529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Mur de fleurs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Jeu: Béret soleil</a:t>
            </a:r>
          </a:p>
        </p:txBody>
      </p:sp>
    </p:spTree>
    <p:extLst>
      <p:ext uri="{BB962C8B-B14F-4D97-AF65-F5344CB8AC3E}">
        <p14:creationId xmlns:p14="http://schemas.microsoft.com/office/powerpoint/2010/main" val="378445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a1a38ba1-3b76-49ce-814b-928edc719ea3@EURPRD10">
            <a:extLst>
              <a:ext uri="{FF2B5EF4-FFF2-40B4-BE49-F238E27FC236}">
                <a16:creationId xmlns:a16="http://schemas.microsoft.com/office/drawing/2014/main" id="{849A32D5-886C-40CA-97E2-0FED69B48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5FC6037-BEF0-C0E8-DF1B-9B5FAAC0A730}"/>
              </a:ext>
            </a:extLst>
          </p:cNvPr>
          <p:cNvSpPr/>
          <p:nvPr/>
        </p:nvSpPr>
        <p:spPr>
          <a:xfrm>
            <a:off x="8146505" y="201168"/>
            <a:ext cx="1719072" cy="6449566"/>
          </a:xfrm>
          <a:prstGeom prst="roundRect">
            <a:avLst/>
          </a:prstGeom>
          <a:solidFill>
            <a:srgbClr val="FDA4A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D89045A-E7FC-E661-6767-517EF748D969}"/>
              </a:ext>
            </a:extLst>
          </p:cNvPr>
          <p:cNvSpPr/>
          <p:nvPr/>
        </p:nvSpPr>
        <p:spPr>
          <a:xfrm>
            <a:off x="590532" y="207264"/>
            <a:ext cx="1719072" cy="6400062"/>
          </a:xfrm>
          <a:prstGeom prst="roundRect">
            <a:avLst/>
          </a:prstGeom>
          <a:solidFill>
            <a:srgbClr val="FDA4A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09F7BDF-176F-941E-1F87-372CD7A802AD}"/>
              </a:ext>
            </a:extLst>
          </p:cNvPr>
          <p:cNvSpPr/>
          <p:nvPr/>
        </p:nvSpPr>
        <p:spPr>
          <a:xfrm>
            <a:off x="2472424" y="201168"/>
            <a:ext cx="1719072" cy="6407944"/>
          </a:xfrm>
          <a:prstGeom prst="roundRect">
            <a:avLst/>
          </a:prstGeom>
          <a:solidFill>
            <a:srgbClr val="FDA4A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BC8A894-D587-A1EB-3518-03779FC3DACD}"/>
              </a:ext>
            </a:extLst>
          </p:cNvPr>
          <p:cNvSpPr/>
          <p:nvPr/>
        </p:nvSpPr>
        <p:spPr>
          <a:xfrm>
            <a:off x="4354316" y="201168"/>
            <a:ext cx="1719072" cy="6449566"/>
          </a:xfrm>
          <a:prstGeom prst="roundRect">
            <a:avLst/>
          </a:prstGeom>
          <a:solidFill>
            <a:srgbClr val="FDA4A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7FF96CC-8662-6042-5BB5-9D3BA8B0FDCF}"/>
              </a:ext>
            </a:extLst>
          </p:cNvPr>
          <p:cNvSpPr/>
          <p:nvPr/>
        </p:nvSpPr>
        <p:spPr>
          <a:xfrm>
            <a:off x="6270622" y="201167"/>
            <a:ext cx="1719072" cy="6449567"/>
          </a:xfrm>
          <a:prstGeom prst="roundRect">
            <a:avLst/>
          </a:prstGeom>
          <a:solidFill>
            <a:srgbClr val="FDA4A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A4EE622-F8D7-14D5-6847-AC4513700FA1}"/>
              </a:ext>
            </a:extLst>
          </p:cNvPr>
          <p:cNvSpPr txBox="1"/>
          <p:nvPr/>
        </p:nvSpPr>
        <p:spPr>
          <a:xfrm>
            <a:off x="6225788" y="248888"/>
            <a:ext cx="1802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13/08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A74BA9-F5FF-C460-4A31-487E17A84731}"/>
              </a:ext>
            </a:extLst>
          </p:cNvPr>
          <p:cNvSpPr txBox="1"/>
          <p:nvPr/>
        </p:nvSpPr>
        <p:spPr>
          <a:xfrm>
            <a:off x="744070" y="250674"/>
            <a:ext cx="141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10/08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75BA175-BB2B-5E43-F05A-4FC256187636}"/>
              </a:ext>
            </a:extLst>
          </p:cNvPr>
          <p:cNvSpPr txBox="1"/>
          <p:nvPr/>
        </p:nvSpPr>
        <p:spPr>
          <a:xfrm>
            <a:off x="2740914" y="248888"/>
            <a:ext cx="1221486" cy="369332"/>
          </a:xfrm>
          <a:prstGeom prst="rect">
            <a:avLst/>
          </a:prstGeom>
          <a:solidFill>
            <a:srgbClr val="FDA4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11/08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280461-BDE0-7C57-DBFD-B3CF38EC05EE}"/>
              </a:ext>
            </a:extLst>
          </p:cNvPr>
          <p:cNvSpPr txBox="1"/>
          <p:nvPr/>
        </p:nvSpPr>
        <p:spPr>
          <a:xfrm>
            <a:off x="4785626" y="248888"/>
            <a:ext cx="97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12/08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4B909E0-E243-E879-BD7D-2D8ECEBF5369}"/>
              </a:ext>
            </a:extLst>
          </p:cNvPr>
          <p:cNvSpPr txBox="1"/>
          <p:nvPr/>
        </p:nvSpPr>
        <p:spPr>
          <a:xfrm>
            <a:off x="8480662" y="248888"/>
            <a:ext cx="1050757" cy="369332"/>
          </a:xfrm>
          <a:prstGeom prst="rect">
            <a:avLst/>
          </a:prstGeom>
          <a:solidFill>
            <a:srgbClr val="FDA4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14/08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F87B105-18F9-28F7-754C-0B9077BEEC49}"/>
              </a:ext>
            </a:extLst>
          </p:cNvPr>
          <p:cNvSpPr txBox="1"/>
          <p:nvPr/>
        </p:nvSpPr>
        <p:spPr>
          <a:xfrm>
            <a:off x="3050658" y="4929878"/>
            <a:ext cx="75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6979C7A-07E2-4B6D-A515-B3A4B4F5E39F}"/>
              </a:ext>
            </a:extLst>
          </p:cNvPr>
          <p:cNvSpPr txBox="1"/>
          <p:nvPr/>
        </p:nvSpPr>
        <p:spPr>
          <a:xfrm>
            <a:off x="8316782" y="2095547"/>
            <a:ext cx="1529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Boîte magique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u="sng" dirty="0"/>
              <a:t>Jeu:</a:t>
            </a:r>
            <a:r>
              <a:rPr lang="fr-FR" dirty="0"/>
              <a:t> Balles aux prisonniers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E33D672-8B1F-4EEC-B2BB-ED5197D381F7}"/>
              </a:ext>
            </a:extLst>
          </p:cNvPr>
          <p:cNvSpPr txBox="1"/>
          <p:nvPr/>
        </p:nvSpPr>
        <p:spPr>
          <a:xfrm>
            <a:off x="6461395" y="2557213"/>
            <a:ext cx="1331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/>
              <a:t>Sortie:</a:t>
            </a:r>
          </a:p>
          <a:p>
            <a:pPr algn="ctr"/>
            <a:endParaRPr lang="fr-FR" sz="2800" b="1" u="sng" dirty="0"/>
          </a:p>
          <a:p>
            <a:pPr algn="ctr"/>
            <a:r>
              <a:rPr lang="fr-FR" sz="2800" b="1" dirty="0"/>
              <a:t> Astérix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95DA0B2-E06A-439F-9252-045AA2BA78F1}"/>
              </a:ext>
            </a:extLst>
          </p:cNvPr>
          <p:cNvSpPr txBox="1"/>
          <p:nvPr/>
        </p:nvSpPr>
        <p:spPr>
          <a:xfrm>
            <a:off x="610744" y="1585882"/>
            <a:ext cx="17190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Œil 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Positive/</a:t>
            </a:r>
          </a:p>
          <a:p>
            <a:pPr algn="ctr"/>
            <a:r>
              <a:rPr lang="fr-FR" dirty="0"/>
              <a:t>négative art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87F7150-5415-4224-B832-27273235CDE0}"/>
              </a:ext>
            </a:extLst>
          </p:cNvPr>
          <p:cNvSpPr txBox="1"/>
          <p:nvPr/>
        </p:nvSpPr>
        <p:spPr>
          <a:xfrm>
            <a:off x="590532" y="4112052"/>
            <a:ext cx="1632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/>
              <a:t>Jeu: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Baccalauréat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3C5161D-7315-4D6D-8DE3-8075A7B5164F}"/>
              </a:ext>
            </a:extLst>
          </p:cNvPr>
          <p:cNvSpPr txBox="1"/>
          <p:nvPr/>
        </p:nvSpPr>
        <p:spPr>
          <a:xfrm>
            <a:off x="4476837" y="4112051"/>
            <a:ext cx="1408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/>
              <a:t>Jeu: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Balles aux prisonniers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FF79090-81B2-467B-BB47-3AB07B799E56}"/>
              </a:ext>
            </a:extLst>
          </p:cNvPr>
          <p:cNvSpPr txBox="1"/>
          <p:nvPr/>
        </p:nvSpPr>
        <p:spPr>
          <a:xfrm>
            <a:off x="2672450" y="2346919"/>
            <a:ext cx="13850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Journée au choix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E91804D-3D66-4086-80E5-96D37B8AA4E8}"/>
              </a:ext>
            </a:extLst>
          </p:cNvPr>
          <p:cNvSpPr txBox="1"/>
          <p:nvPr/>
        </p:nvSpPr>
        <p:spPr>
          <a:xfrm>
            <a:off x="4588756" y="1050810"/>
            <a:ext cx="1296932" cy="1764108"/>
          </a:xfrm>
          <a:prstGeom prst="rect">
            <a:avLst/>
          </a:prstGeom>
          <a:solidFill>
            <a:srgbClr val="FDA4AC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0EB207E-A387-41E4-8788-398DA25B2DBF}"/>
              </a:ext>
            </a:extLst>
          </p:cNvPr>
          <p:cNvSpPr txBox="1"/>
          <p:nvPr/>
        </p:nvSpPr>
        <p:spPr>
          <a:xfrm>
            <a:off x="4411944" y="1737700"/>
            <a:ext cx="16169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Andy Warhol mains</a:t>
            </a:r>
          </a:p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pPr algn="ctr"/>
            <a:r>
              <a:rPr lang="fr-FR" dirty="0"/>
              <a:t>Prénom artistique</a:t>
            </a:r>
          </a:p>
        </p:txBody>
      </p:sp>
    </p:spTree>
    <p:extLst>
      <p:ext uri="{BB962C8B-B14F-4D97-AF65-F5344CB8AC3E}">
        <p14:creationId xmlns:p14="http://schemas.microsoft.com/office/powerpoint/2010/main" val="368400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a1a38ba1-3b76-49ce-814b-928edc719ea3@EURPRD10">
            <a:extLst>
              <a:ext uri="{FF2B5EF4-FFF2-40B4-BE49-F238E27FC236}">
                <a16:creationId xmlns:a16="http://schemas.microsoft.com/office/drawing/2014/main" id="{636FD104-6044-4338-B0DB-7E9522433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B768A7B-0455-E081-5EC0-6199440E1B61}"/>
              </a:ext>
            </a:extLst>
          </p:cNvPr>
          <p:cNvSpPr/>
          <p:nvPr/>
        </p:nvSpPr>
        <p:spPr>
          <a:xfrm>
            <a:off x="63627" y="167685"/>
            <a:ext cx="1408851" cy="6343023"/>
          </a:xfrm>
          <a:prstGeom prst="roundRect">
            <a:avLst/>
          </a:prstGeom>
          <a:solidFill>
            <a:srgbClr val="BADA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FFF57D2-14BD-A7B0-2534-9F38A8758CFE}"/>
              </a:ext>
            </a:extLst>
          </p:cNvPr>
          <p:cNvSpPr txBox="1"/>
          <p:nvPr/>
        </p:nvSpPr>
        <p:spPr>
          <a:xfrm>
            <a:off x="106122" y="217142"/>
            <a:ext cx="13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24/08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DBA6E34-56A3-40DB-93A6-134672C5B1FE}"/>
              </a:ext>
            </a:extLst>
          </p:cNvPr>
          <p:cNvSpPr txBox="1"/>
          <p:nvPr/>
        </p:nvSpPr>
        <p:spPr>
          <a:xfrm>
            <a:off x="132268" y="2316733"/>
            <a:ext cx="1247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Plastique fou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0B97E72-77C3-4477-97EB-C4B8346C20D7}"/>
              </a:ext>
            </a:extLst>
          </p:cNvPr>
          <p:cNvSpPr txBox="1"/>
          <p:nvPr/>
        </p:nvSpPr>
        <p:spPr>
          <a:xfrm>
            <a:off x="0" y="4087230"/>
            <a:ext cx="1408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/>
              <a:t>Jeu: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Course relais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867F8625-6FE8-4851-978E-807A3055B574}"/>
              </a:ext>
            </a:extLst>
          </p:cNvPr>
          <p:cNvSpPr/>
          <p:nvPr/>
        </p:nvSpPr>
        <p:spPr>
          <a:xfrm>
            <a:off x="1759448" y="197357"/>
            <a:ext cx="1408851" cy="6343023"/>
          </a:xfrm>
          <a:prstGeom prst="roundRect">
            <a:avLst/>
          </a:prstGeom>
          <a:solidFill>
            <a:srgbClr val="BADA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7A4B44BD-F264-4AA9-AABD-CD20B63EE1DC}"/>
              </a:ext>
            </a:extLst>
          </p:cNvPr>
          <p:cNvSpPr/>
          <p:nvPr/>
        </p:nvSpPr>
        <p:spPr>
          <a:xfrm>
            <a:off x="3479043" y="230682"/>
            <a:ext cx="1408851" cy="6343023"/>
          </a:xfrm>
          <a:prstGeom prst="roundRect">
            <a:avLst/>
          </a:prstGeom>
          <a:solidFill>
            <a:srgbClr val="BADA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0AD69D45-2383-474E-ADE9-B59101DB7343}"/>
              </a:ext>
            </a:extLst>
          </p:cNvPr>
          <p:cNvSpPr/>
          <p:nvPr/>
        </p:nvSpPr>
        <p:spPr>
          <a:xfrm>
            <a:off x="5144169" y="197358"/>
            <a:ext cx="1408851" cy="6343023"/>
          </a:xfrm>
          <a:prstGeom prst="roundRect">
            <a:avLst/>
          </a:prstGeom>
          <a:solidFill>
            <a:srgbClr val="BADA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E41B3804-18CA-4C79-9BA4-DD89C6FE5D43}"/>
              </a:ext>
            </a:extLst>
          </p:cNvPr>
          <p:cNvSpPr/>
          <p:nvPr/>
        </p:nvSpPr>
        <p:spPr>
          <a:xfrm>
            <a:off x="6742059" y="197359"/>
            <a:ext cx="1408851" cy="6343023"/>
          </a:xfrm>
          <a:prstGeom prst="roundRect">
            <a:avLst/>
          </a:prstGeom>
          <a:solidFill>
            <a:srgbClr val="BADA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DE59AB46-D62C-45DA-9847-E577C8D305EE}"/>
              </a:ext>
            </a:extLst>
          </p:cNvPr>
          <p:cNvSpPr/>
          <p:nvPr/>
        </p:nvSpPr>
        <p:spPr>
          <a:xfrm>
            <a:off x="8324029" y="167684"/>
            <a:ext cx="1408851" cy="6343023"/>
          </a:xfrm>
          <a:prstGeom prst="roundRect">
            <a:avLst/>
          </a:prstGeom>
          <a:solidFill>
            <a:srgbClr val="BADA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D7B1273-3700-423A-AFE6-F6B6DA93C981}"/>
              </a:ext>
            </a:extLst>
          </p:cNvPr>
          <p:cNvSpPr txBox="1"/>
          <p:nvPr/>
        </p:nvSpPr>
        <p:spPr>
          <a:xfrm>
            <a:off x="1783222" y="247008"/>
            <a:ext cx="13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25/08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26977F5-0854-4211-BB0F-2F7E6DCBA982}"/>
              </a:ext>
            </a:extLst>
          </p:cNvPr>
          <p:cNvSpPr txBox="1"/>
          <p:nvPr/>
        </p:nvSpPr>
        <p:spPr>
          <a:xfrm>
            <a:off x="3470790" y="284295"/>
            <a:ext cx="13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26/08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EA7AEF3-5E0F-4CDA-B123-33F10190D52E}"/>
              </a:ext>
            </a:extLst>
          </p:cNvPr>
          <p:cNvSpPr txBox="1"/>
          <p:nvPr/>
        </p:nvSpPr>
        <p:spPr>
          <a:xfrm>
            <a:off x="5158401" y="304965"/>
            <a:ext cx="13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27/08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8D53499-B45F-47D9-95F4-986104FD8D12}"/>
              </a:ext>
            </a:extLst>
          </p:cNvPr>
          <p:cNvSpPr txBox="1"/>
          <p:nvPr/>
        </p:nvSpPr>
        <p:spPr>
          <a:xfrm>
            <a:off x="6659752" y="298924"/>
            <a:ext cx="13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28/08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9227310-79A1-4C2E-B02D-4B3CEC506FDA}"/>
              </a:ext>
            </a:extLst>
          </p:cNvPr>
          <p:cNvSpPr txBox="1"/>
          <p:nvPr/>
        </p:nvSpPr>
        <p:spPr>
          <a:xfrm>
            <a:off x="8363064" y="298924"/>
            <a:ext cx="13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31/08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5336F98-EE9C-4EC1-A0B7-661F10FAFF4C}"/>
              </a:ext>
            </a:extLst>
          </p:cNvPr>
          <p:cNvSpPr txBox="1"/>
          <p:nvPr/>
        </p:nvSpPr>
        <p:spPr>
          <a:xfrm>
            <a:off x="5190385" y="2316733"/>
            <a:ext cx="1290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Kermesse parents</a:t>
            </a:r>
          </a:p>
          <a:p>
            <a:pPr algn="ctr"/>
            <a:r>
              <a:rPr lang="fr-FR" sz="2000" b="1" dirty="0"/>
              <a:t>&amp; enfants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405203-CBCD-4AEE-8DCF-981692ED0D32}"/>
              </a:ext>
            </a:extLst>
          </p:cNvPr>
          <p:cNvSpPr txBox="1"/>
          <p:nvPr/>
        </p:nvSpPr>
        <p:spPr>
          <a:xfrm>
            <a:off x="1690031" y="2694307"/>
            <a:ext cx="1486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Journée au choix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23729DB-57E0-436B-B2E1-561A95D6D633}"/>
              </a:ext>
            </a:extLst>
          </p:cNvPr>
          <p:cNvSpPr txBox="1"/>
          <p:nvPr/>
        </p:nvSpPr>
        <p:spPr>
          <a:xfrm>
            <a:off x="3608708" y="1703294"/>
            <a:ext cx="10798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Cactus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Tableau laine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u="sng" dirty="0"/>
              <a:t>Jeu:</a:t>
            </a:r>
            <a:r>
              <a:rPr lang="fr-FR" dirty="0"/>
              <a:t> </a:t>
            </a:r>
            <a:r>
              <a:rPr lang="fr-FR" dirty="0" err="1"/>
              <a:t>Kicle-ball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B6F930D-5FF2-4B77-86AB-DFF21898AFCE}"/>
              </a:ext>
            </a:extLst>
          </p:cNvPr>
          <p:cNvSpPr txBox="1"/>
          <p:nvPr/>
        </p:nvSpPr>
        <p:spPr>
          <a:xfrm>
            <a:off x="6742059" y="1524000"/>
            <a:ext cx="13307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Marque page cœur 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Bracelet brésilien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u="sng" dirty="0"/>
              <a:t>Jeu: </a:t>
            </a:r>
            <a:r>
              <a:rPr lang="fr-FR" dirty="0"/>
              <a:t>Questions pour des champions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528CCBC-772C-4E65-BF54-4A426068C6CC}"/>
              </a:ext>
            </a:extLst>
          </p:cNvPr>
          <p:cNvSpPr txBox="1"/>
          <p:nvPr/>
        </p:nvSpPr>
        <p:spPr>
          <a:xfrm>
            <a:off x="8445976" y="1873624"/>
            <a:ext cx="11649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Étiquette prénom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Jeux extérieurs</a:t>
            </a:r>
          </a:p>
        </p:txBody>
      </p:sp>
    </p:spTree>
    <p:extLst>
      <p:ext uri="{BB962C8B-B14F-4D97-AF65-F5344CB8AC3E}">
        <p14:creationId xmlns:p14="http://schemas.microsoft.com/office/powerpoint/2010/main" val="8063454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3914</TotalTime>
  <Words>153</Words>
  <Application>Microsoft Office PowerPoint</Application>
  <PresentationFormat>Format A4 (210 x 297 mm)</PresentationFormat>
  <Paragraphs>103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Aldhabi</vt:lpstr>
      <vt:lpstr>Aptos</vt:lpstr>
      <vt:lpstr>Aptos Display</vt:lpstr>
      <vt:lpstr>Arial</vt:lpstr>
      <vt:lpstr>Sylfaen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CLSH LONGPERRIER</dc:creator>
  <cp:lastModifiedBy> </cp:lastModifiedBy>
  <cp:revision>39</cp:revision>
  <dcterms:created xsi:type="dcterms:W3CDTF">2025-05-16T08:23:49Z</dcterms:created>
  <dcterms:modified xsi:type="dcterms:W3CDTF">2026-06-17T09:21:46Z</dcterms:modified>
</cp:coreProperties>
</file>