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237"/>
    <a:srgbClr val="82C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6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339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31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05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47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609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69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42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23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67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83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C4040-C562-42D2-9022-8E133731F7BD}" type="datetimeFigureOut">
              <a:rPr lang="fr-FR" smtClean="0"/>
              <a:t>10/04/2026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AC238-17F2-4D76-86DC-6BC1010F2D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95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82750B9B-1E8C-4C1D-B70B-8B593B4C0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12" name="Ellipse 11">
            <a:extLst>
              <a:ext uri="{FF2B5EF4-FFF2-40B4-BE49-F238E27FC236}">
                <a16:creationId xmlns:a16="http://schemas.microsoft.com/office/drawing/2014/main" id="{BE8DE29D-2750-4212-9E36-509115A6CF9A}"/>
              </a:ext>
            </a:extLst>
          </p:cNvPr>
          <p:cNvSpPr/>
          <p:nvPr/>
        </p:nvSpPr>
        <p:spPr>
          <a:xfrm>
            <a:off x="508001" y="186266"/>
            <a:ext cx="3564466" cy="2328333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39C7925-4254-4367-A71C-7BBFC682A4EB}"/>
              </a:ext>
            </a:extLst>
          </p:cNvPr>
          <p:cNvSpPr txBox="1"/>
          <p:nvPr/>
        </p:nvSpPr>
        <p:spPr>
          <a:xfrm>
            <a:off x="706967" y="508000"/>
            <a:ext cx="31665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Vacances du 20 au 30 avril 2026</a:t>
            </a:r>
          </a:p>
          <a:p>
            <a:pPr algn="ctr"/>
            <a:br>
              <a:rPr lang="fr-FR" sz="24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</a:br>
            <a:r>
              <a:rPr lang="fr-FR" sz="24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Groupe maternelle 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D661AA36-CF50-465F-9669-554470E2CBFA}"/>
              </a:ext>
            </a:extLst>
          </p:cNvPr>
          <p:cNvSpPr/>
          <p:nvPr/>
        </p:nvSpPr>
        <p:spPr>
          <a:xfrm>
            <a:off x="584201" y="4224866"/>
            <a:ext cx="3564466" cy="2328333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A036EE7-40EF-4778-A59E-B6D0FA076F7F}"/>
              </a:ext>
            </a:extLst>
          </p:cNvPr>
          <p:cNvSpPr txBox="1"/>
          <p:nvPr/>
        </p:nvSpPr>
        <p:spPr>
          <a:xfrm>
            <a:off x="706967" y="4378910"/>
            <a:ext cx="3365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Information :</a:t>
            </a:r>
          </a:p>
          <a:p>
            <a:pPr algn="ctr"/>
            <a:endParaRPr lang="fr-FR" b="1" u="sng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dirty="0">
                <a:solidFill>
                  <a:srgbClr val="FF0000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Mardi 21 avril 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Sortie caserne des pompiers, dernière arrivée au centre à 8h45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8ADA5C8-B840-4A09-84AA-BE82A9811885}"/>
              </a:ext>
            </a:extLst>
          </p:cNvPr>
          <p:cNvSpPr/>
          <p:nvPr/>
        </p:nvSpPr>
        <p:spPr>
          <a:xfrm>
            <a:off x="4610101" y="5549781"/>
            <a:ext cx="2294467" cy="1160059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8FAAD71-5E75-4F3B-B80C-BD1E23801E0B}"/>
              </a:ext>
            </a:extLst>
          </p:cNvPr>
          <p:cNvSpPr txBox="1"/>
          <p:nvPr/>
        </p:nvSpPr>
        <p:spPr>
          <a:xfrm>
            <a:off x="4375151" y="5960533"/>
            <a:ext cx="2764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Thème:</a:t>
            </a:r>
            <a:r>
              <a:rPr lang="fr-FR" sz="16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 Planet 51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1E40EFE2-B539-4945-8734-E8CD7F6F590E}"/>
              </a:ext>
            </a:extLst>
          </p:cNvPr>
          <p:cNvSpPr/>
          <p:nvPr/>
        </p:nvSpPr>
        <p:spPr>
          <a:xfrm>
            <a:off x="4610101" y="148160"/>
            <a:ext cx="3763431" cy="1341973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Pour tout renseignements contactez l’accueil de loisirs au 06.74.26.69.71</a:t>
            </a:r>
          </a:p>
        </p:txBody>
      </p:sp>
    </p:spTree>
    <p:extLst>
      <p:ext uri="{BB962C8B-B14F-4D97-AF65-F5344CB8AC3E}">
        <p14:creationId xmlns:p14="http://schemas.microsoft.com/office/powerpoint/2010/main" val="3375390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82750B9B-1E8C-4C1D-B70B-8B593B4C0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66B05D98-BE8E-462E-9AAE-79A827D6EB06}"/>
              </a:ext>
            </a:extLst>
          </p:cNvPr>
          <p:cNvSpPr/>
          <p:nvPr/>
        </p:nvSpPr>
        <p:spPr>
          <a:xfrm>
            <a:off x="127001" y="321733"/>
            <a:ext cx="1761066" cy="6426201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D9C4B89-C175-434F-A775-3274E6BFC69C}"/>
              </a:ext>
            </a:extLst>
          </p:cNvPr>
          <p:cNvSpPr/>
          <p:nvPr/>
        </p:nvSpPr>
        <p:spPr>
          <a:xfrm>
            <a:off x="2087034" y="321732"/>
            <a:ext cx="1761066" cy="6426201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4FF6EE67-2F3C-4E6E-AA2D-5DEA45D54FD2}"/>
              </a:ext>
            </a:extLst>
          </p:cNvPr>
          <p:cNvSpPr/>
          <p:nvPr/>
        </p:nvSpPr>
        <p:spPr>
          <a:xfrm>
            <a:off x="4047067" y="321730"/>
            <a:ext cx="1761066" cy="6426201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E5F86C4-EB03-478D-AD0B-3084BE07BE4E}"/>
              </a:ext>
            </a:extLst>
          </p:cNvPr>
          <p:cNvSpPr/>
          <p:nvPr/>
        </p:nvSpPr>
        <p:spPr>
          <a:xfrm>
            <a:off x="6032500" y="321730"/>
            <a:ext cx="1761066" cy="6426201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B9E5DD4D-6E67-4D65-8244-65A0257BFC03}"/>
              </a:ext>
            </a:extLst>
          </p:cNvPr>
          <p:cNvSpPr/>
          <p:nvPr/>
        </p:nvSpPr>
        <p:spPr>
          <a:xfrm>
            <a:off x="8017933" y="321730"/>
            <a:ext cx="1761066" cy="6426201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C9E2424-5541-4DF5-AB06-AD456793A751}"/>
              </a:ext>
            </a:extLst>
          </p:cNvPr>
          <p:cNvSpPr txBox="1"/>
          <p:nvPr/>
        </p:nvSpPr>
        <p:spPr>
          <a:xfrm>
            <a:off x="558799" y="586265"/>
            <a:ext cx="8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20/04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73FD123-2A0C-445F-9C51-576D7F0A57DC}"/>
              </a:ext>
            </a:extLst>
          </p:cNvPr>
          <p:cNvSpPr txBox="1"/>
          <p:nvPr/>
        </p:nvSpPr>
        <p:spPr>
          <a:xfrm>
            <a:off x="6464299" y="586265"/>
            <a:ext cx="8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23/04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CA6F382-E1E2-4B47-8F1C-E0E7405155E6}"/>
              </a:ext>
            </a:extLst>
          </p:cNvPr>
          <p:cNvSpPr txBox="1"/>
          <p:nvPr/>
        </p:nvSpPr>
        <p:spPr>
          <a:xfrm>
            <a:off x="4504266" y="586265"/>
            <a:ext cx="8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22/04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D9EF98-203C-4DFF-A9F9-9477C2C67A68}"/>
              </a:ext>
            </a:extLst>
          </p:cNvPr>
          <p:cNvSpPr txBox="1"/>
          <p:nvPr/>
        </p:nvSpPr>
        <p:spPr>
          <a:xfrm>
            <a:off x="8449732" y="586265"/>
            <a:ext cx="8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24/04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30D0F65-6ED4-4090-A705-7BA54818DFCD}"/>
              </a:ext>
            </a:extLst>
          </p:cNvPr>
          <p:cNvSpPr txBox="1"/>
          <p:nvPr/>
        </p:nvSpPr>
        <p:spPr>
          <a:xfrm>
            <a:off x="2518833" y="586265"/>
            <a:ext cx="8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21/04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2A9ADF1-6FDB-4CD8-90DD-351E6913D49C}"/>
              </a:ext>
            </a:extLst>
          </p:cNvPr>
          <p:cNvSpPr txBox="1"/>
          <p:nvPr/>
        </p:nvSpPr>
        <p:spPr>
          <a:xfrm>
            <a:off x="342902" y="1965169"/>
            <a:ext cx="132926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Peinture sur vitre</a:t>
            </a: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Casque astronaute</a:t>
            </a: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Jeu:</a:t>
            </a:r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Jacques à dit…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AFB6E1E-B8C3-4E58-B0C5-08C7CF4EF891}"/>
              </a:ext>
            </a:extLst>
          </p:cNvPr>
          <p:cNvSpPr txBox="1"/>
          <p:nvPr/>
        </p:nvSpPr>
        <p:spPr>
          <a:xfrm>
            <a:off x="2298702" y="1965169"/>
            <a:ext cx="132926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Matinée:</a:t>
            </a:r>
          </a:p>
          <a:p>
            <a:pPr algn="ctr"/>
            <a:endParaRPr lang="fr-FR" u="sng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Sortie à la caserne des pompiers</a:t>
            </a: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Jeu:</a:t>
            </a:r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Jeux de mimes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D6CBB10-6DD1-408A-BF34-8576952CD001}"/>
              </a:ext>
            </a:extLst>
          </p:cNvPr>
          <p:cNvSpPr txBox="1"/>
          <p:nvPr/>
        </p:nvSpPr>
        <p:spPr>
          <a:xfrm>
            <a:off x="6248399" y="1965168"/>
            <a:ext cx="132926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Création zinzins de l’espace</a:t>
            </a: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Jeu:</a:t>
            </a:r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 </a:t>
            </a:r>
          </a:p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Le chat couleur</a:t>
            </a: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Plastic fou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6E827D7-ED64-4AD4-8F86-746CE540F248}"/>
              </a:ext>
            </a:extLst>
          </p:cNvPr>
          <p:cNvSpPr txBox="1"/>
          <p:nvPr/>
        </p:nvSpPr>
        <p:spPr>
          <a:xfrm>
            <a:off x="4047068" y="1728105"/>
            <a:ext cx="17695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Pâte à sel </a:t>
            </a:r>
          </a:p>
          <a:p>
            <a:pPr algn="ctr"/>
            <a:endParaRPr lang="fr-FR" sz="16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6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Constellation signe astrologique</a:t>
            </a:r>
          </a:p>
          <a:p>
            <a:pPr algn="ctr"/>
            <a:endParaRPr lang="fr-FR" sz="16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600" u="sng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600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Jeu:</a:t>
            </a:r>
            <a:r>
              <a:rPr lang="fr-FR" sz="16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 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Tour de </a:t>
            </a:r>
            <a:r>
              <a:rPr lang="fr-FR" sz="1600" dirty="0" err="1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Jenga</a:t>
            </a:r>
            <a:endParaRPr lang="fr-FR" sz="16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6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6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Peinture pâte à sel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4FB6E45-7E5C-4B2B-A672-3BC98159EDFD}"/>
              </a:ext>
            </a:extLst>
          </p:cNvPr>
          <p:cNvSpPr txBox="1"/>
          <p:nvPr/>
        </p:nvSpPr>
        <p:spPr>
          <a:xfrm>
            <a:off x="8009465" y="2897655"/>
            <a:ext cx="1693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GRAND JEU:</a:t>
            </a:r>
          </a:p>
          <a:p>
            <a:pPr algn="ctr"/>
            <a:endParaRPr lang="fr-FR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Chasse aux trésor </a:t>
            </a:r>
          </a:p>
        </p:txBody>
      </p:sp>
    </p:spTree>
    <p:extLst>
      <p:ext uri="{BB962C8B-B14F-4D97-AF65-F5344CB8AC3E}">
        <p14:creationId xmlns:p14="http://schemas.microsoft.com/office/powerpoint/2010/main" val="155772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82750B9B-1E8C-4C1D-B70B-8B593B4C0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66B05D98-BE8E-462E-9AAE-79A827D6EB06}"/>
              </a:ext>
            </a:extLst>
          </p:cNvPr>
          <p:cNvSpPr/>
          <p:nvPr/>
        </p:nvSpPr>
        <p:spPr>
          <a:xfrm>
            <a:off x="127001" y="321733"/>
            <a:ext cx="1761066" cy="6426201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D9C4B89-C175-434F-A775-3274E6BFC69C}"/>
              </a:ext>
            </a:extLst>
          </p:cNvPr>
          <p:cNvSpPr/>
          <p:nvPr/>
        </p:nvSpPr>
        <p:spPr>
          <a:xfrm>
            <a:off x="2087034" y="321732"/>
            <a:ext cx="1761066" cy="6426201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4FF6EE67-2F3C-4E6E-AA2D-5DEA45D54FD2}"/>
              </a:ext>
            </a:extLst>
          </p:cNvPr>
          <p:cNvSpPr/>
          <p:nvPr/>
        </p:nvSpPr>
        <p:spPr>
          <a:xfrm>
            <a:off x="4047067" y="321730"/>
            <a:ext cx="1761066" cy="6426201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E5F86C4-EB03-478D-AD0B-3084BE07BE4E}"/>
              </a:ext>
            </a:extLst>
          </p:cNvPr>
          <p:cNvSpPr/>
          <p:nvPr/>
        </p:nvSpPr>
        <p:spPr>
          <a:xfrm>
            <a:off x="6032500" y="321730"/>
            <a:ext cx="1761066" cy="6426201"/>
          </a:xfrm>
          <a:prstGeom prst="ellipse">
            <a:avLst/>
          </a:prstGeom>
          <a:solidFill>
            <a:srgbClr val="82C455"/>
          </a:solidFill>
          <a:ln>
            <a:solidFill>
              <a:srgbClr val="02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89FD7E5-89C8-449B-A4B9-7D5F10BC8BF8}"/>
              </a:ext>
            </a:extLst>
          </p:cNvPr>
          <p:cNvSpPr txBox="1"/>
          <p:nvPr/>
        </p:nvSpPr>
        <p:spPr>
          <a:xfrm>
            <a:off x="558801" y="553999"/>
            <a:ext cx="8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27/04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FBD470C-3595-4BC1-9DD1-C96DFE54040D}"/>
              </a:ext>
            </a:extLst>
          </p:cNvPr>
          <p:cNvSpPr txBox="1"/>
          <p:nvPr/>
        </p:nvSpPr>
        <p:spPr>
          <a:xfrm>
            <a:off x="2518833" y="553999"/>
            <a:ext cx="8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28/04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5188D82-07FF-46A5-B114-9D2950DBE686}"/>
              </a:ext>
            </a:extLst>
          </p:cNvPr>
          <p:cNvSpPr txBox="1"/>
          <p:nvPr/>
        </p:nvSpPr>
        <p:spPr>
          <a:xfrm>
            <a:off x="4478866" y="553999"/>
            <a:ext cx="8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29/04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13AD099-176A-4348-9F17-CC4AF4C6A159}"/>
              </a:ext>
            </a:extLst>
          </p:cNvPr>
          <p:cNvSpPr txBox="1"/>
          <p:nvPr/>
        </p:nvSpPr>
        <p:spPr>
          <a:xfrm>
            <a:off x="6464299" y="553999"/>
            <a:ext cx="897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30/04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0B0A3AD-8C93-4659-8E15-1B7DBBF00B5E}"/>
              </a:ext>
            </a:extLst>
          </p:cNvPr>
          <p:cNvSpPr txBox="1"/>
          <p:nvPr/>
        </p:nvSpPr>
        <p:spPr>
          <a:xfrm>
            <a:off x="71968" y="1642004"/>
            <a:ext cx="18711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Mon portrait astronaute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Crée ton ciel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Jeu:</a:t>
            </a:r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 </a:t>
            </a: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Jeux de relais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Mini extraterrestre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Yoga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51A86D9-21DC-4C2F-9C4A-D7F3554681B2}"/>
              </a:ext>
            </a:extLst>
          </p:cNvPr>
          <p:cNvSpPr txBox="1"/>
          <p:nvPr/>
        </p:nvSpPr>
        <p:spPr>
          <a:xfrm>
            <a:off x="2059517" y="1997838"/>
            <a:ext cx="18711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Navire spatial extraterrestre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Jeu:</a:t>
            </a: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La rivière aux crocodiles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Tous à bord de la fusée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D9CC804-02F2-4610-A50F-A26AB9218A8C}"/>
              </a:ext>
            </a:extLst>
          </p:cNvPr>
          <p:cNvSpPr txBox="1"/>
          <p:nvPr/>
        </p:nvSpPr>
        <p:spPr>
          <a:xfrm>
            <a:off x="3992034" y="1642004"/>
            <a:ext cx="18711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Décoration planète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Jeu:</a:t>
            </a: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Initiation bowling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Fusée </a:t>
            </a:r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géante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Jeu:</a:t>
            </a: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Jeux de balles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Peinture </a:t>
            </a: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Galaxy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4ADC6F3-542C-4BA7-AA21-A74ED8FC21AE}"/>
              </a:ext>
            </a:extLst>
          </p:cNvPr>
          <p:cNvSpPr txBox="1"/>
          <p:nvPr/>
        </p:nvSpPr>
        <p:spPr>
          <a:xfrm>
            <a:off x="5918199" y="1642004"/>
            <a:ext cx="18711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L’anneau de Saturne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u="sng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Jeu:</a:t>
            </a: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Quizz sur l’Espace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Petit alien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r>
              <a:rPr lang="fr-FR" sz="1500" dirty="0">
                <a:solidFill>
                  <a:schemeClr val="bg1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Casque Cosmonaute</a:t>
            </a: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/>
            <a:endParaRPr lang="fr-FR" sz="1500" dirty="0">
              <a:solidFill>
                <a:schemeClr val="bg1"/>
              </a:solidFill>
              <a:latin typeface="Cascadia Mono SemiBold" panose="020B0609020000020004" pitchFamily="49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715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160</Words>
  <Application>Microsoft Office PowerPoint</Application>
  <PresentationFormat>Format A4 (210 x 297 mm)</PresentationFormat>
  <Paragraphs>105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Cascadia Mono SemiBold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LOISIR 1</dc:creator>
  <cp:lastModifiedBy> </cp:lastModifiedBy>
  <cp:revision>7</cp:revision>
  <dcterms:created xsi:type="dcterms:W3CDTF">2026-04-10T08:00:09Z</dcterms:created>
  <dcterms:modified xsi:type="dcterms:W3CDTF">2026-04-10T13:33:11Z</dcterms:modified>
</cp:coreProperties>
</file>