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906000" cy="6858000" type="A4"/>
  <p:notesSz cx="9940925" cy="6808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2480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16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79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56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561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521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941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771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05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965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458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91C2D-9F86-4B23-86DD-6A894BE272EF}" type="datetimeFigureOut">
              <a:rPr lang="fr-FR" smtClean="0"/>
              <a:t>28/04/2026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EB22-382F-40DB-8440-07151629D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69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1A19072-9F78-3A37-13C1-37AB32B552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</p:spPr>
      </p:pic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5163B3E9-A493-88F7-5F9F-42226A715A9C}"/>
              </a:ext>
            </a:extLst>
          </p:cNvPr>
          <p:cNvSpPr/>
          <p:nvPr/>
        </p:nvSpPr>
        <p:spPr>
          <a:xfrm>
            <a:off x="5811584" y="2784883"/>
            <a:ext cx="3383664" cy="7207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528B5A61-8D18-A0F4-5EF9-9257FE02B039}"/>
              </a:ext>
            </a:extLst>
          </p:cNvPr>
          <p:cNvSpPr/>
          <p:nvPr/>
        </p:nvSpPr>
        <p:spPr>
          <a:xfrm>
            <a:off x="5797629" y="4066100"/>
            <a:ext cx="3397619" cy="15339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4C666105-663E-0D7D-66B6-33970533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1640" y="6112319"/>
            <a:ext cx="2124074" cy="609600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2C1269C-CCED-E5E2-C4DD-BEAAF2214C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2825" y="6107554"/>
            <a:ext cx="1646063" cy="57307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D93311-E1E6-0FE5-DDAD-BC1DA25C02C4}"/>
              </a:ext>
            </a:extLst>
          </p:cNvPr>
          <p:cNvSpPr/>
          <p:nvPr/>
        </p:nvSpPr>
        <p:spPr>
          <a:xfrm>
            <a:off x="1943237" y="-64055"/>
            <a:ext cx="626004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Planning groupe Maternelle </a:t>
            </a:r>
          </a:p>
          <a:p>
            <a:pPr algn="ctr"/>
            <a:r>
              <a:rPr lang="fr-FR" sz="4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Mercredis Mai – Juin – Juillet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3CEEBC6-D07D-F737-5C3A-67D39C4395CE}"/>
              </a:ext>
            </a:extLst>
          </p:cNvPr>
          <p:cNvSpPr/>
          <p:nvPr/>
        </p:nvSpPr>
        <p:spPr>
          <a:xfrm>
            <a:off x="44911" y="2887578"/>
            <a:ext cx="402706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u="sng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Les 4 saisons</a:t>
            </a:r>
            <a:r>
              <a:rPr lang="fr-FR" sz="5400" b="0" cap="none" spc="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:</a:t>
            </a:r>
          </a:p>
          <a:p>
            <a:pPr algn="ctr"/>
            <a:r>
              <a:rPr lang="fr-FR" sz="5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Printemps - Été</a:t>
            </a:r>
            <a:endParaRPr lang="fr-FR" sz="5400" b="0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rush Script MT" panose="03060802040406070304" pitchFamily="66" charset="0"/>
            </a:endParaRP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514FA36-6369-5A2E-D0F1-4C0699E358CA}"/>
              </a:ext>
            </a:extLst>
          </p:cNvPr>
          <p:cNvSpPr/>
          <p:nvPr/>
        </p:nvSpPr>
        <p:spPr>
          <a:xfrm>
            <a:off x="1039375" y="1964915"/>
            <a:ext cx="2160318" cy="9564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2E4C689-FB2E-8494-3F9C-CAB39038D47F}"/>
              </a:ext>
            </a:extLst>
          </p:cNvPr>
          <p:cNvSpPr/>
          <p:nvPr/>
        </p:nvSpPr>
        <p:spPr>
          <a:xfrm>
            <a:off x="1188471" y="1918415"/>
            <a:ext cx="176952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60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Thème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3935B71-3EDD-3CD8-914B-1733AEDD3152}"/>
              </a:ext>
            </a:extLst>
          </p:cNvPr>
          <p:cNvSpPr txBox="1"/>
          <p:nvPr/>
        </p:nvSpPr>
        <p:spPr>
          <a:xfrm>
            <a:off x="6072887" y="4048250"/>
            <a:ext cx="28471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Pour tout renseignement contactez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L’accueil de loisirs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06 74 26 69 71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D8B982-CE42-58B1-395A-FD25E4362352}"/>
              </a:ext>
            </a:extLst>
          </p:cNvPr>
          <p:cNvSpPr/>
          <p:nvPr/>
        </p:nvSpPr>
        <p:spPr>
          <a:xfrm>
            <a:off x="6115471" y="2672180"/>
            <a:ext cx="2775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ush Script MT" panose="03060802040406070304" pitchFamily="66" charset="0"/>
              </a:rPr>
              <a:t>Information</a:t>
            </a:r>
          </a:p>
        </p:txBody>
      </p:sp>
    </p:spTree>
    <p:extLst>
      <p:ext uri="{BB962C8B-B14F-4D97-AF65-F5344CB8AC3E}">
        <p14:creationId xmlns:p14="http://schemas.microsoft.com/office/powerpoint/2010/main" val="228241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0C24D22B-373E-9AC7-E5D1-CE324629B8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1D7FF-2EE3-75AB-FDD6-E14B512ABCA5}"/>
              </a:ext>
            </a:extLst>
          </p:cNvPr>
          <p:cNvSpPr/>
          <p:nvPr/>
        </p:nvSpPr>
        <p:spPr>
          <a:xfrm>
            <a:off x="0" y="792848"/>
            <a:ext cx="43313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33A03-90F1-7605-57D9-063815E8024C}"/>
              </a:ext>
            </a:extLst>
          </p:cNvPr>
          <p:cNvSpPr/>
          <p:nvPr/>
        </p:nvSpPr>
        <p:spPr>
          <a:xfrm>
            <a:off x="885194" y="-22048"/>
            <a:ext cx="12666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06</a:t>
            </a:r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/05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19BD5-CD72-C13F-59A9-2456DEDBAA29}"/>
              </a:ext>
            </a:extLst>
          </p:cNvPr>
          <p:cNvSpPr/>
          <p:nvPr/>
        </p:nvSpPr>
        <p:spPr>
          <a:xfrm>
            <a:off x="527823" y="501431"/>
            <a:ext cx="2060181" cy="24104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D626915-8C97-4860-5706-9A6854745425}"/>
              </a:ext>
            </a:extLst>
          </p:cNvPr>
          <p:cNvCxnSpPr/>
          <p:nvPr/>
        </p:nvCxnSpPr>
        <p:spPr>
          <a:xfrm>
            <a:off x="216565" y="3178098"/>
            <a:ext cx="950729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B7843-EB73-6CE9-CF7F-493FD19C310B}"/>
              </a:ext>
            </a:extLst>
          </p:cNvPr>
          <p:cNvSpPr/>
          <p:nvPr/>
        </p:nvSpPr>
        <p:spPr>
          <a:xfrm>
            <a:off x="3921922" y="518043"/>
            <a:ext cx="2060181" cy="24236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D5439-48A9-D0C8-3A2D-F1212EDA5CFA}"/>
              </a:ext>
            </a:extLst>
          </p:cNvPr>
          <p:cNvSpPr/>
          <p:nvPr/>
        </p:nvSpPr>
        <p:spPr>
          <a:xfrm>
            <a:off x="7342909" y="518044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7D6FAE-E67F-B73B-0BCD-8291BB49A364}"/>
              </a:ext>
            </a:extLst>
          </p:cNvPr>
          <p:cNvSpPr/>
          <p:nvPr/>
        </p:nvSpPr>
        <p:spPr>
          <a:xfrm>
            <a:off x="527823" y="32817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B89E49-431A-A09A-0F6D-E0ABE5D05BF0}"/>
              </a:ext>
            </a:extLst>
          </p:cNvPr>
          <p:cNvSpPr/>
          <p:nvPr/>
        </p:nvSpPr>
        <p:spPr>
          <a:xfrm>
            <a:off x="527822" y="4548218"/>
            <a:ext cx="2060181" cy="22389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8A18AA-FFEC-6358-54EA-F59A32CE5565}"/>
              </a:ext>
            </a:extLst>
          </p:cNvPr>
          <p:cNvSpPr/>
          <p:nvPr/>
        </p:nvSpPr>
        <p:spPr>
          <a:xfrm>
            <a:off x="3921921" y="3246540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C77908-4CAA-E068-C2B5-3661471B5D5B}"/>
              </a:ext>
            </a:extLst>
          </p:cNvPr>
          <p:cNvSpPr/>
          <p:nvPr/>
        </p:nvSpPr>
        <p:spPr>
          <a:xfrm>
            <a:off x="7342909" y="327387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A01834-4E52-022E-BBF3-8091316C046C}"/>
              </a:ext>
            </a:extLst>
          </p:cNvPr>
          <p:cNvSpPr/>
          <p:nvPr/>
        </p:nvSpPr>
        <p:spPr>
          <a:xfrm>
            <a:off x="3955739" y="4546021"/>
            <a:ext cx="2060181" cy="22547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6A2D18-3E92-6F64-9198-160112C9333B}"/>
              </a:ext>
            </a:extLst>
          </p:cNvPr>
          <p:cNvSpPr/>
          <p:nvPr/>
        </p:nvSpPr>
        <p:spPr>
          <a:xfrm>
            <a:off x="7357032" y="4526849"/>
            <a:ext cx="2060181" cy="2243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1CF4B-FAD1-F8CC-9063-D047AF14C977}"/>
              </a:ext>
            </a:extLst>
          </p:cNvPr>
          <p:cNvSpPr/>
          <p:nvPr/>
        </p:nvSpPr>
        <p:spPr>
          <a:xfrm>
            <a:off x="-3079" y="3178098"/>
            <a:ext cx="433131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P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R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-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  <a:endParaRPr lang="fr-FR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807A04-C810-A927-1246-713EE3322312}"/>
              </a:ext>
            </a:extLst>
          </p:cNvPr>
          <p:cNvSpPr/>
          <p:nvPr/>
        </p:nvSpPr>
        <p:spPr>
          <a:xfrm>
            <a:off x="4360636" y="-8882"/>
            <a:ext cx="126028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13/05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A27E69-5105-0D42-BE47-F8991F410DE3}"/>
              </a:ext>
            </a:extLst>
          </p:cNvPr>
          <p:cNvSpPr/>
          <p:nvPr/>
        </p:nvSpPr>
        <p:spPr>
          <a:xfrm>
            <a:off x="7669929" y="-8882"/>
            <a:ext cx="13083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20/05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FA2A0B-4B6D-60D0-5629-33C4C6C74112}"/>
              </a:ext>
            </a:extLst>
          </p:cNvPr>
          <p:cNvSpPr txBox="1"/>
          <p:nvPr/>
        </p:nvSpPr>
        <p:spPr>
          <a:xfrm>
            <a:off x="450359" y="504512"/>
            <a:ext cx="21882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Muguet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Création d’oiseaux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Décoration soleil géant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5EE71FE-B6BD-0A4D-5B40-E3A718ED2E35}"/>
              </a:ext>
            </a:extLst>
          </p:cNvPr>
          <p:cNvSpPr txBox="1"/>
          <p:nvPr/>
        </p:nvSpPr>
        <p:spPr>
          <a:xfrm>
            <a:off x="3837993" y="562727"/>
            <a:ext cx="22276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Initiale du printemps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Tableau papillon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Set de table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D611B8-F372-96A9-A3D2-87DC6C1C4EF9}"/>
              </a:ext>
            </a:extLst>
          </p:cNvPr>
          <p:cNvSpPr txBox="1"/>
          <p:nvPr/>
        </p:nvSpPr>
        <p:spPr>
          <a:xfrm>
            <a:off x="7270309" y="618851"/>
            <a:ext cx="21853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Portrait fleuri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Brin de muguet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Cerf volant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F9B6A52-9CEA-29F1-6677-8C9546F24AA5}"/>
              </a:ext>
            </a:extLst>
          </p:cNvPr>
          <p:cNvSpPr txBox="1"/>
          <p:nvPr/>
        </p:nvSpPr>
        <p:spPr>
          <a:xfrm>
            <a:off x="493451" y="4569171"/>
            <a:ext cx="20752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Capture de foulard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Sport:</a:t>
            </a:r>
            <a:b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</a:br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Initiation basket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pic>
        <p:nvPicPr>
          <p:cNvPr id="38" name="Image 37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173779F2-9722-9E0D-E9A1-AD028F76D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98" y="3385437"/>
            <a:ext cx="1375591" cy="955443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EA15D39B-868E-97F9-ADA1-236726441486}"/>
              </a:ext>
            </a:extLst>
          </p:cNvPr>
          <p:cNvSpPr txBox="1"/>
          <p:nvPr/>
        </p:nvSpPr>
        <p:spPr>
          <a:xfrm>
            <a:off x="2188364" y="3285891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3" name="Image 42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956C9019-86E6-246F-42E5-69CEFD4B5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274" y="3349203"/>
            <a:ext cx="1446725" cy="97681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09C6B77-4659-41E4-8DCB-8834C8233084}"/>
              </a:ext>
            </a:extLst>
          </p:cNvPr>
          <p:cNvSpPr txBox="1"/>
          <p:nvPr/>
        </p:nvSpPr>
        <p:spPr>
          <a:xfrm>
            <a:off x="5623927" y="3259384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5" name="Image 44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BD106AED-FBA0-ACD7-4D9F-3D6A53F206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426" y="3364070"/>
            <a:ext cx="1446725" cy="976810"/>
          </a:xfrm>
          <a:prstGeom prst="rect">
            <a:avLst/>
          </a:prstGeom>
        </p:spPr>
      </p:pic>
      <p:sp>
        <p:nvSpPr>
          <p:cNvPr id="46" name="ZoneTexte 45">
            <a:extLst>
              <a:ext uri="{FF2B5EF4-FFF2-40B4-BE49-F238E27FC236}">
                <a16:creationId xmlns:a16="http://schemas.microsoft.com/office/drawing/2014/main" id="{456E1420-6E03-36A9-CC34-05DA4E30F5CC}"/>
              </a:ext>
            </a:extLst>
          </p:cNvPr>
          <p:cNvSpPr txBox="1"/>
          <p:nvPr/>
        </p:nvSpPr>
        <p:spPr>
          <a:xfrm>
            <a:off x="9096346" y="3332109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1B9D533-6942-F856-1654-29FEAAD03D84}"/>
              </a:ext>
            </a:extLst>
          </p:cNvPr>
          <p:cNvSpPr txBox="1"/>
          <p:nvPr/>
        </p:nvSpPr>
        <p:spPr>
          <a:xfrm>
            <a:off x="3921921" y="4596415"/>
            <a:ext cx="21684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</a:b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Crazy</a:t>
            </a: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 </a:t>
            </a:r>
            <a:r>
              <a:rPr lang="fr-FR" dirty="0" err="1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ball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de mimes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7B33672-08BC-10B6-2A2F-11317D8E26C7}"/>
              </a:ext>
            </a:extLst>
          </p:cNvPr>
          <p:cNvSpPr txBox="1"/>
          <p:nvPr/>
        </p:nvSpPr>
        <p:spPr>
          <a:xfrm>
            <a:off x="7342910" y="4678328"/>
            <a:ext cx="2060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La patate chaude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Dance</a:t>
            </a:r>
          </a:p>
        </p:txBody>
      </p:sp>
    </p:spTree>
    <p:extLst>
      <p:ext uri="{BB962C8B-B14F-4D97-AF65-F5344CB8AC3E}">
        <p14:creationId xmlns:p14="http://schemas.microsoft.com/office/powerpoint/2010/main" val="371009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0C24D22B-373E-9AC7-E5D1-CE324629B8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1D7FF-2EE3-75AB-FDD6-E14B512ABCA5}"/>
              </a:ext>
            </a:extLst>
          </p:cNvPr>
          <p:cNvSpPr/>
          <p:nvPr/>
        </p:nvSpPr>
        <p:spPr>
          <a:xfrm>
            <a:off x="0" y="792848"/>
            <a:ext cx="43313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33A03-90F1-7605-57D9-063815E8024C}"/>
              </a:ext>
            </a:extLst>
          </p:cNvPr>
          <p:cNvSpPr/>
          <p:nvPr/>
        </p:nvSpPr>
        <p:spPr>
          <a:xfrm>
            <a:off x="859545" y="-22048"/>
            <a:ext cx="1317990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27</a:t>
            </a:r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/05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19BD5-CD72-C13F-59A9-2456DEDBAA29}"/>
              </a:ext>
            </a:extLst>
          </p:cNvPr>
          <p:cNvSpPr/>
          <p:nvPr/>
        </p:nvSpPr>
        <p:spPr>
          <a:xfrm>
            <a:off x="527823" y="501431"/>
            <a:ext cx="2060181" cy="24104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D626915-8C97-4860-5706-9A6854745425}"/>
              </a:ext>
            </a:extLst>
          </p:cNvPr>
          <p:cNvCxnSpPr/>
          <p:nvPr/>
        </p:nvCxnSpPr>
        <p:spPr>
          <a:xfrm>
            <a:off x="216565" y="3178098"/>
            <a:ext cx="950729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B7843-EB73-6CE9-CF7F-493FD19C310B}"/>
              </a:ext>
            </a:extLst>
          </p:cNvPr>
          <p:cNvSpPr/>
          <p:nvPr/>
        </p:nvSpPr>
        <p:spPr>
          <a:xfrm>
            <a:off x="3921922" y="518043"/>
            <a:ext cx="2060181" cy="24236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D5439-48A9-D0C8-3A2D-F1212EDA5CFA}"/>
              </a:ext>
            </a:extLst>
          </p:cNvPr>
          <p:cNvSpPr/>
          <p:nvPr/>
        </p:nvSpPr>
        <p:spPr>
          <a:xfrm>
            <a:off x="7342909" y="518044"/>
            <a:ext cx="2060181" cy="24236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7D6FAE-E67F-B73B-0BCD-8291BB49A364}"/>
              </a:ext>
            </a:extLst>
          </p:cNvPr>
          <p:cNvSpPr/>
          <p:nvPr/>
        </p:nvSpPr>
        <p:spPr>
          <a:xfrm>
            <a:off x="527823" y="32817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B89E49-431A-A09A-0F6D-E0ABE5D05BF0}"/>
              </a:ext>
            </a:extLst>
          </p:cNvPr>
          <p:cNvSpPr/>
          <p:nvPr/>
        </p:nvSpPr>
        <p:spPr>
          <a:xfrm>
            <a:off x="527822" y="4548218"/>
            <a:ext cx="2060181" cy="22389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8A18AA-FFEC-6358-54EA-F59A32CE5565}"/>
              </a:ext>
            </a:extLst>
          </p:cNvPr>
          <p:cNvSpPr/>
          <p:nvPr/>
        </p:nvSpPr>
        <p:spPr>
          <a:xfrm>
            <a:off x="3921921" y="3246540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5C77908-4CAA-E068-C2B5-3661471B5D5B}"/>
              </a:ext>
            </a:extLst>
          </p:cNvPr>
          <p:cNvSpPr/>
          <p:nvPr/>
        </p:nvSpPr>
        <p:spPr>
          <a:xfrm>
            <a:off x="7342909" y="327387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A01834-4E52-022E-BBF3-8091316C046C}"/>
              </a:ext>
            </a:extLst>
          </p:cNvPr>
          <p:cNvSpPr/>
          <p:nvPr/>
        </p:nvSpPr>
        <p:spPr>
          <a:xfrm>
            <a:off x="3955739" y="4546021"/>
            <a:ext cx="2060181" cy="22547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76A2D18-3E92-6F64-9198-160112C9333B}"/>
              </a:ext>
            </a:extLst>
          </p:cNvPr>
          <p:cNvSpPr/>
          <p:nvPr/>
        </p:nvSpPr>
        <p:spPr>
          <a:xfrm>
            <a:off x="7357032" y="4526849"/>
            <a:ext cx="2060181" cy="2243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1CF4B-FAD1-F8CC-9063-D047AF14C977}"/>
              </a:ext>
            </a:extLst>
          </p:cNvPr>
          <p:cNvSpPr/>
          <p:nvPr/>
        </p:nvSpPr>
        <p:spPr>
          <a:xfrm>
            <a:off x="-3079" y="3178098"/>
            <a:ext cx="433131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P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R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-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  <a:endParaRPr lang="fr-FR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807A04-C810-A927-1246-713EE3322312}"/>
              </a:ext>
            </a:extLst>
          </p:cNvPr>
          <p:cNvSpPr/>
          <p:nvPr/>
        </p:nvSpPr>
        <p:spPr>
          <a:xfrm>
            <a:off x="4328575" y="-8882"/>
            <a:ext cx="13244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03/06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A27E69-5105-0D42-BE47-F8991F410DE3}"/>
              </a:ext>
            </a:extLst>
          </p:cNvPr>
          <p:cNvSpPr/>
          <p:nvPr/>
        </p:nvSpPr>
        <p:spPr>
          <a:xfrm>
            <a:off x="7714011" y="-8882"/>
            <a:ext cx="122020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10/06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FA2A0B-4B6D-60D0-5629-33C4C6C74112}"/>
              </a:ext>
            </a:extLst>
          </p:cNvPr>
          <p:cNvSpPr txBox="1"/>
          <p:nvPr/>
        </p:nvSpPr>
        <p:spPr>
          <a:xfrm>
            <a:off x="450359" y="504512"/>
            <a:ext cx="21882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Cadeaux fête des mères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5EE71FE-B6BD-0A4D-5B40-E3A718ED2E35}"/>
              </a:ext>
            </a:extLst>
          </p:cNvPr>
          <p:cNvSpPr txBox="1"/>
          <p:nvPr/>
        </p:nvSpPr>
        <p:spPr>
          <a:xfrm>
            <a:off x="3856412" y="636658"/>
            <a:ext cx="22276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Couronne de fleurs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« Abeille-toi »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Ruche d’abeille</a:t>
            </a:r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D611B8-F372-96A9-A3D2-87DC6C1C4EF9}"/>
              </a:ext>
            </a:extLst>
          </p:cNvPr>
          <p:cNvSpPr txBox="1"/>
          <p:nvPr/>
        </p:nvSpPr>
        <p:spPr>
          <a:xfrm>
            <a:off x="7270309" y="618851"/>
            <a:ext cx="21853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Bracelet de fleurs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Dessine ton crabe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Poisson rouge 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F9B6A52-9CEA-29F1-6677-8C9546F24AA5}"/>
              </a:ext>
            </a:extLst>
          </p:cNvPr>
          <p:cNvSpPr txBox="1"/>
          <p:nvPr/>
        </p:nvSpPr>
        <p:spPr>
          <a:xfrm>
            <a:off x="493451" y="4569171"/>
            <a:ext cx="20752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La boîte à mystère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 manuelle:</a:t>
            </a:r>
            <a:b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</a:br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Création d’arbre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pic>
        <p:nvPicPr>
          <p:cNvPr id="38" name="Image 37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173779F2-9722-9E0D-E9A1-AD028F76D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98" y="3385437"/>
            <a:ext cx="1375591" cy="955443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EA15D39B-868E-97F9-ADA1-236726441486}"/>
              </a:ext>
            </a:extLst>
          </p:cNvPr>
          <p:cNvSpPr txBox="1"/>
          <p:nvPr/>
        </p:nvSpPr>
        <p:spPr>
          <a:xfrm>
            <a:off x="2188364" y="3285891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3" name="Image 42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956C9019-86E6-246F-42E5-69CEFD4B5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274" y="3349203"/>
            <a:ext cx="1446725" cy="97681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09C6B77-4659-41E4-8DCB-8834C8233084}"/>
              </a:ext>
            </a:extLst>
          </p:cNvPr>
          <p:cNvSpPr txBox="1"/>
          <p:nvPr/>
        </p:nvSpPr>
        <p:spPr>
          <a:xfrm>
            <a:off x="5623927" y="3259384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5" name="Image 44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BD106AED-FBA0-ACD7-4D9F-3D6A53F206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426" y="3364070"/>
            <a:ext cx="1446725" cy="976810"/>
          </a:xfrm>
          <a:prstGeom prst="rect">
            <a:avLst/>
          </a:prstGeom>
        </p:spPr>
      </p:pic>
      <p:sp>
        <p:nvSpPr>
          <p:cNvPr id="46" name="ZoneTexte 45">
            <a:extLst>
              <a:ext uri="{FF2B5EF4-FFF2-40B4-BE49-F238E27FC236}">
                <a16:creationId xmlns:a16="http://schemas.microsoft.com/office/drawing/2014/main" id="{456E1420-6E03-36A9-CC34-05DA4E30F5CC}"/>
              </a:ext>
            </a:extLst>
          </p:cNvPr>
          <p:cNvSpPr txBox="1"/>
          <p:nvPr/>
        </p:nvSpPr>
        <p:spPr>
          <a:xfrm>
            <a:off x="9096346" y="3332109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1B9D533-6942-F856-1654-29FEAAD03D84}"/>
              </a:ext>
            </a:extLst>
          </p:cNvPr>
          <p:cNvSpPr txBox="1"/>
          <p:nvPr/>
        </p:nvSpPr>
        <p:spPr>
          <a:xfrm>
            <a:off x="3921921" y="4596415"/>
            <a:ext cx="21684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</a:b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Le béret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Sport:</a:t>
            </a:r>
          </a:p>
          <a:p>
            <a:pPr algn="ctr"/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</a:b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Yoga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7B33672-08BC-10B6-2A2F-11317D8E26C7}"/>
              </a:ext>
            </a:extLst>
          </p:cNvPr>
          <p:cNvSpPr txBox="1"/>
          <p:nvPr/>
        </p:nvSpPr>
        <p:spPr>
          <a:xfrm>
            <a:off x="7342910" y="4678328"/>
            <a:ext cx="2060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Chamboule shoot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extérieurs</a:t>
            </a:r>
          </a:p>
        </p:txBody>
      </p:sp>
    </p:spTree>
    <p:extLst>
      <p:ext uri="{BB962C8B-B14F-4D97-AF65-F5344CB8AC3E}">
        <p14:creationId xmlns:p14="http://schemas.microsoft.com/office/powerpoint/2010/main" val="4118775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0C24D22B-373E-9AC7-E5D1-CE324629B8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96" b="7585"/>
          <a:stretch/>
        </p:blipFill>
        <p:spPr>
          <a:xfrm>
            <a:off x="0" y="0"/>
            <a:ext cx="9906000" cy="6891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1D7FF-2EE3-75AB-FDD6-E14B512ABCA5}"/>
              </a:ext>
            </a:extLst>
          </p:cNvPr>
          <p:cNvSpPr/>
          <p:nvPr/>
        </p:nvSpPr>
        <p:spPr>
          <a:xfrm>
            <a:off x="0" y="792848"/>
            <a:ext cx="43313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933A03-90F1-7605-57D9-063815E8024C}"/>
              </a:ext>
            </a:extLst>
          </p:cNvPr>
          <p:cNvSpPr/>
          <p:nvPr/>
        </p:nvSpPr>
        <p:spPr>
          <a:xfrm>
            <a:off x="903628" y="-22048"/>
            <a:ext cx="12298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17/06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A19BD5-CD72-C13F-59A9-2456DEDBAA29}"/>
              </a:ext>
            </a:extLst>
          </p:cNvPr>
          <p:cNvSpPr/>
          <p:nvPr/>
        </p:nvSpPr>
        <p:spPr>
          <a:xfrm>
            <a:off x="527823" y="501431"/>
            <a:ext cx="2060181" cy="24104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D626915-8C97-4860-5706-9A6854745425}"/>
              </a:ext>
            </a:extLst>
          </p:cNvPr>
          <p:cNvCxnSpPr>
            <a:cxnSpLocks/>
          </p:cNvCxnSpPr>
          <p:nvPr/>
        </p:nvCxnSpPr>
        <p:spPr>
          <a:xfrm>
            <a:off x="216565" y="3178098"/>
            <a:ext cx="579935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E58B7843-EB73-6CE9-CF7F-493FD19C310B}"/>
              </a:ext>
            </a:extLst>
          </p:cNvPr>
          <p:cNvSpPr/>
          <p:nvPr/>
        </p:nvSpPr>
        <p:spPr>
          <a:xfrm>
            <a:off x="3921922" y="518043"/>
            <a:ext cx="2060181" cy="24236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1D5439-48A9-D0C8-3A2D-F1212EDA5CFA}"/>
              </a:ext>
            </a:extLst>
          </p:cNvPr>
          <p:cNvSpPr/>
          <p:nvPr/>
        </p:nvSpPr>
        <p:spPr>
          <a:xfrm>
            <a:off x="7342909" y="518043"/>
            <a:ext cx="2060181" cy="62691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37D6FAE-E67F-B73B-0BCD-8291BB49A364}"/>
              </a:ext>
            </a:extLst>
          </p:cNvPr>
          <p:cNvSpPr/>
          <p:nvPr/>
        </p:nvSpPr>
        <p:spPr>
          <a:xfrm>
            <a:off x="527823" y="3281769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B89E49-431A-A09A-0F6D-E0ABE5D05BF0}"/>
              </a:ext>
            </a:extLst>
          </p:cNvPr>
          <p:cNvSpPr/>
          <p:nvPr/>
        </p:nvSpPr>
        <p:spPr>
          <a:xfrm>
            <a:off x="527822" y="4548218"/>
            <a:ext cx="2060181" cy="22389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48A18AA-FFEC-6358-54EA-F59A32CE5565}"/>
              </a:ext>
            </a:extLst>
          </p:cNvPr>
          <p:cNvSpPr/>
          <p:nvPr/>
        </p:nvSpPr>
        <p:spPr>
          <a:xfrm>
            <a:off x="3921921" y="3246540"/>
            <a:ext cx="2060181" cy="11627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BA01834-4E52-022E-BBF3-8091316C046C}"/>
              </a:ext>
            </a:extLst>
          </p:cNvPr>
          <p:cNvSpPr/>
          <p:nvPr/>
        </p:nvSpPr>
        <p:spPr>
          <a:xfrm>
            <a:off x="3955739" y="4546021"/>
            <a:ext cx="2060181" cy="22547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361CF4B-FAD1-F8CC-9063-D047AF14C977}"/>
              </a:ext>
            </a:extLst>
          </p:cNvPr>
          <p:cNvSpPr/>
          <p:nvPr/>
        </p:nvSpPr>
        <p:spPr>
          <a:xfrm>
            <a:off x="-3079" y="3178098"/>
            <a:ext cx="433131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A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P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R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-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M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D</a:t>
            </a:r>
          </a:p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I</a:t>
            </a:r>
            <a:endParaRPr lang="fr-FR" sz="2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C807A04-C810-A927-1246-713EE3322312}"/>
              </a:ext>
            </a:extLst>
          </p:cNvPr>
          <p:cNvSpPr/>
          <p:nvPr/>
        </p:nvSpPr>
        <p:spPr>
          <a:xfrm>
            <a:off x="4302927" y="-8882"/>
            <a:ext cx="137569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24/06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A27E69-5105-0D42-BE47-F8991F410DE3}"/>
              </a:ext>
            </a:extLst>
          </p:cNvPr>
          <p:cNvSpPr/>
          <p:nvPr/>
        </p:nvSpPr>
        <p:spPr>
          <a:xfrm>
            <a:off x="7713209" y="-8882"/>
            <a:ext cx="12218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Ink Free" panose="03080402000500000000" pitchFamily="66" charset="0"/>
              </a:rPr>
              <a:t>01/07</a:t>
            </a:r>
            <a:endParaRPr lang="fr-FR" sz="3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Ink Free" panose="03080402000500000000" pitchFamily="66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8FA2A0B-4B6D-60D0-5629-33C4C6C74112}"/>
              </a:ext>
            </a:extLst>
          </p:cNvPr>
          <p:cNvSpPr txBox="1"/>
          <p:nvPr/>
        </p:nvSpPr>
        <p:spPr>
          <a:xfrm>
            <a:off x="450359" y="504512"/>
            <a:ext cx="21882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Cadeaux fête des pères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Pâte à sel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5EE71FE-B6BD-0A4D-5B40-E3A718ED2E35}"/>
              </a:ext>
            </a:extLst>
          </p:cNvPr>
          <p:cNvSpPr txBox="1"/>
          <p:nvPr/>
        </p:nvSpPr>
        <p:spPr>
          <a:xfrm>
            <a:off x="3856412" y="636658"/>
            <a:ext cx="22276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Activités manuelles:</a:t>
            </a:r>
          </a:p>
          <a:p>
            <a:pPr algn="ctr"/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Fabrication d’un frisbee </a:t>
            </a:r>
          </a:p>
          <a:p>
            <a:pPr marL="285750" indent="-285750" algn="ctr">
              <a:buFontTx/>
              <a:buChar char="-"/>
            </a:pP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Peinture sur vitre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A6D611B8-F372-96A9-A3D2-87DC6C1C4EF9}"/>
              </a:ext>
            </a:extLst>
          </p:cNvPr>
          <p:cNvSpPr txBox="1"/>
          <p:nvPr/>
        </p:nvSpPr>
        <p:spPr>
          <a:xfrm>
            <a:off x="7270309" y="618851"/>
            <a:ext cx="21853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GRAND JEU 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sz="3600" dirty="0" err="1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Interville</a:t>
            </a:r>
            <a:endParaRPr lang="fr-FR" sz="3600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F9B6A52-9CEA-29F1-6677-8C9546F24AA5}"/>
              </a:ext>
            </a:extLst>
          </p:cNvPr>
          <p:cNvSpPr txBox="1"/>
          <p:nvPr/>
        </p:nvSpPr>
        <p:spPr>
          <a:xfrm>
            <a:off x="493451" y="4569171"/>
            <a:ext cx="2075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Jeu:</a:t>
            </a:r>
          </a:p>
          <a:p>
            <a:pPr algn="ctr"/>
            <a:endParaRPr lang="fr-FR" b="1" u="sng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Chef d’orchestre</a:t>
            </a:r>
          </a:p>
        </p:txBody>
      </p:sp>
      <p:pic>
        <p:nvPicPr>
          <p:cNvPr id="38" name="Image 37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173779F2-9722-9E0D-E9A1-AD028F76D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98" y="3385437"/>
            <a:ext cx="1375591" cy="955443"/>
          </a:xfrm>
          <a:prstGeom prst="rect">
            <a:avLst/>
          </a:prstGeom>
        </p:spPr>
      </p:pic>
      <p:sp>
        <p:nvSpPr>
          <p:cNvPr id="39" name="ZoneTexte 38">
            <a:extLst>
              <a:ext uri="{FF2B5EF4-FFF2-40B4-BE49-F238E27FC236}">
                <a16:creationId xmlns:a16="http://schemas.microsoft.com/office/drawing/2014/main" id="{EA15D39B-868E-97F9-ADA1-236726441486}"/>
              </a:ext>
            </a:extLst>
          </p:cNvPr>
          <p:cNvSpPr txBox="1"/>
          <p:nvPr/>
        </p:nvSpPr>
        <p:spPr>
          <a:xfrm>
            <a:off x="2188364" y="3285891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pic>
        <p:nvPicPr>
          <p:cNvPr id="43" name="Image 42" descr="Une image contenant dessin, clipart, croquis, Dessin d’enfant&#10;&#10;Description générée automatiquement">
            <a:extLst>
              <a:ext uri="{FF2B5EF4-FFF2-40B4-BE49-F238E27FC236}">
                <a16:creationId xmlns:a16="http://schemas.microsoft.com/office/drawing/2014/main" id="{956C9019-86E6-246F-42E5-69CEFD4B5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274" y="3349203"/>
            <a:ext cx="1446725" cy="976810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709C6B77-4659-41E4-8DCB-8834C8233084}"/>
              </a:ext>
            </a:extLst>
          </p:cNvPr>
          <p:cNvSpPr txBox="1"/>
          <p:nvPr/>
        </p:nvSpPr>
        <p:spPr>
          <a:xfrm>
            <a:off x="5623927" y="3259384"/>
            <a:ext cx="27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I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T</a:t>
            </a:r>
          </a:p>
          <a:p>
            <a:pPr algn="ctr"/>
            <a:r>
              <a:rPr lang="fr-FR" sz="1200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41B9D533-6942-F856-1654-29FEAAD03D84}"/>
              </a:ext>
            </a:extLst>
          </p:cNvPr>
          <p:cNvSpPr txBox="1"/>
          <p:nvPr/>
        </p:nvSpPr>
        <p:spPr>
          <a:xfrm>
            <a:off x="3921921" y="4596415"/>
            <a:ext cx="21684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Jeux:</a:t>
            </a:r>
          </a:p>
          <a:p>
            <a:pPr algn="ctr"/>
            <a:b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</a:br>
            <a:r>
              <a:rPr lang="fr-FR" dirty="0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Jeux </a:t>
            </a:r>
            <a:r>
              <a:rPr lang="fr-FR">
                <a:solidFill>
                  <a:schemeClr val="accent1">
                    <a:lumMod val="50000"/>
                  </a:schemeClr>
                </a:solidFill>
                <a:latin typeface="Ink Free" panose="03080402000500000000" pitchFamily="66" charset="0"/>
              </a:rPr>
              <a:t>sociétè</a:t>
            </a:r>
            <a:endParaRPr lang="fr-FR" dirty="0">
              <a:solidFill>
                <a:schemeClr val="accent1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8512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252</TotalTime>
  <Words>276</Words>
  <Application>Microsoft Office PowerPoint</Application>
  <PresentationFormat>Format A4 (210 x 297 mm)</PresentationFormat>
  <Paragraphs>204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Brush Script MT</vt:lpstr>
      <vt:lpstr>Calibri</vt:lpstr>
      <vt:lpstr>Calibri Light</vt:lpstr>
      <vt:lpstr>Ink Free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 </cp:lastModifiedBy>
  <cp:revision>31</cp:revision>
  <cp:lastPrinted>2026-02-23T17:17:14Z</cp:lastPrinted>
  <dcterms:created xsi:type="dcterms:W3CDTF">2023-10-02T12:48:11Z</dcterms:created>
  <dcterms:modified xsi:type="dcterms:W3CDTF">2026-04-28T13:18:09Z</dcterms:modified>
</cp:coreProperties>
</file>