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9DC"/>
    <a:srgbClr val="227DA9"/>
    <a:srgbClr val="8FD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31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3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03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5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34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75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24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35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37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9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1F76B-69F2-46F5-9330-BBD41F0A4D7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23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AD03E8-C908-7F97-7B2C-2646DF10D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906001" cy="685799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E09FB72-A2DA-5EEC-8F2D-A72D7E1B7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63" y="6292286"/>
            <a:ext cx="1104615" cy="42684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29B3500-D9D8-B711-DC97-52DB71CEC9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9916" y="6292286"/>
            <a:ext cx="1104615" cy="38457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5E7C8AA-7DC2-DECF-F71C-683E4D4DF89C}"/>
              </a:ext>
            </a:extLst>
          </p:cNvPr>
          <p:cNvSpPr txBox="1"/>
          <p:nvPr/>
        </p:nvSpPr>
        <p:spPr>
          <a:xfrm>
            <a:off x="1875940" y="0"/>
            <a:ext cx="60319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Planning Groupe Elémentaire</a:t>
            </a:r>
          </a:p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Mercredis Mai – Juin -Juillet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B888EB66-C316-F497-6364-7AC6D4039809}"/>
              </a:ext>
            </a:extLst>
          </p:cNvPr>
          <p:cNvSpPr/>
          <p:nvPr/>
        </p:nvSpPr>
        <p:spPr>
          <a:xfrm>
            <a:off x="2310063" y="3483689"/>
            <a:ext cx="2242687" cy="775206"/>
          </a:xfrm>
          <a:prstGeom prst="roundRect">
            <a:avLst/>
          </a:prstGeom>
          <a:noFill/>
          <a:ln>
            <a:solidFill>
              <a:srgbClr val="9A6D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5462B33-7A6B-8735-033A-187CBB8460EB}"/>
              </a:ext>
            </a:extLst>
          </p:cNvPr>
          <p:cNvSpPr txBox="1"/>
          <p:nvPr/>
        </p:nvSpPr>
        <p:spPr>
          <a:xfrm>
            <a:off x="2470680" y="3374311"/>
            <a:ext cx="2242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accent2">
                    <a:lumMod val="50000"/>
                  </a:schemeClr>
                </a:solidFill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2E86A2A-1722-2CF9-95F5-60A9FDE56CC6}"/>
              </a:ext>
            </a:extLst>
          </p:cNvPr>
          <p:cNvSpPr txBox="1"/>
          <p:nvPr/>
        </p:nvSpPr>
        <p:spPr>
          <a:xfrm>
            <a:off x="1952224" y="4498116"/>
            <a:ext cx="311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u="sng" dirty="0">
                <a:solidFill>
                  <a:srgbClr val="9A6D2F"/>
                </a:solidFill>
                <a:latin typeface="Brush Script MT" panose="03060802040406070304" pitchFamily="66" charset="0"/>
              </a:rPr>
              <a:t>Tour du monde </a:t>
            </a:r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L’Amérique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32432AE-5971-47CA-70B2-C91742A7F359}"/>
              </a:ext>
            </a:extLst>
          </p:cNvPr>
          <p:cNvSpPr txBox="1"/>
          <p:nvPr/>
        </p:nvSpPr>
        <p:spPr>
          <a:xfrm>
            <a:off x="6598611" y="4303454"/>
            <a:ext cx="29110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06 74 26 69 71</a:t>
            </a:r>
          </a:p>
        </p:txBody>
      </p:sp>
    </p:spTree>
    <p:extLst>
      <p:ext uri="{BB962C8B-B14F-4D97-AF65-F5344CB8AC3E}">
        <p14:creationId xmlns:p14="http://schemas.microsoft.com/office/powerpoint/2010/main" val="262386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9EC2F83-A54D-4E9D-CD8D-68836ABB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" y="0"/>
            <a:ext cx="989928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825D5A-9C27-CF99-0519-699F8EEA957B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56132D3-D7DD-2D8C-04D0-558DCB5C4069}"/>
              </a:ext>
            </a:extLst>
          </p:cNvPr>
          <p:cNvCxnSpPr>
            <a:cxnSpLocks/>
          </p:cNvCxnSpPr>
          <p:nvPr/>
        </p:nvCxnSpPr>
        <p:spPr>
          <a:xfrm>
            <a:off x="-890513" y="3637101"/>
            <a:ext cx="92576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F3210-036B-C37C-D4DB-400B075B041E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5DDF86-9E49-C016-51F5-D8E781796D6E}"/>
              </a:ext>
            </a:extLst>
          </p:cNvPr>
          <p:cNvSpPr/>
          <p:nvPr/>
        </p:nvSpPr>
        <p:spPr>
          <a:xfrm>
            <a:off x="1384947" y="-51613"/>
            <a:ext cx="13452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06/05</a:t>
            </a:r>
            <a:endParaRPr lang="fr-F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5DE8A3-107A-308E-F687-CAEBF5AD40FF}"/>
              </a:ext>
            </a:extLst>
          </p:cNvPr>
          <p:cNvSpPr/>
          <p:nvPr/>
        </p:nvSpPr>
        <p:spPr>
          <a:xfrm>
            <a:off x="1001301" y="586530"/>
            <a:ext cx="2208758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EE53D4A-9707-5C91-47B2-9BED5FF06FD5}"/>
              </a:ext>
            </a:extLst>
          </p:cNvPr>
          <p:cNvSpPr txBox="1"/>
          <p:nvPr/>
        </p:nvSpPr>
        <p:spPr>
          <a:xfrm>
            <a:off x="806967" y="640794"/>
            <a:ext cx="2510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Perroquet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Masque carnaval de Rio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598BB27-6893-F1BD-9C5C-C5249ED1C39B}"/>
              </a:ext>
            </a:extLst>
          </p:cNvPr>
          <p:cNvSpPr/>
          <p:nvPr/>
        </p:nvSpPr>
        <p:spPr>
          <a:xfrm>
            <a:off x="4404741" y="-57492"/>
            <a:ext cx="130516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13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/05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52900-5516-AD7E-0F93-9DCEE74DBA65}"/>
              </a:ext>
            </a:extLst>
          </p:cNvPr>
          <p:cNvSpPr/>
          <p:nvPr/>
        </p:nvSpPr>
        <p:spPr>
          <a:xfrm>
            <a:off x="4001410" y="584132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C07BA7D-763E-107D-E17F-538B430BD022}"/>
              </a:ext>
            </a:extLst>
          </p:cNvPr>
          <p:cNvSpPr txBox="1"/>
          <p:nvPr/>
        </p:nvSpPr>
        <p:spPr>
          <a:xfrm>
            <a:off x="3967862" y="612412"/>
            <a:ext cx="2215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Indien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Drapeau en laine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5F07AF-7029-CA78-351D-0A5FC3A1C2F9}"/>
              </a:ext>
            </a:extLst>
          </p:cNvPr>
          <p:cNvSpPr/>
          <p:nvPr/>
        </p:nvSpPr>
        <p:spPr>
          <a:xfrm>
            <a:off x="6987204" y="587823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94A822-5A5E-4D3C-1E9B-E7D94E155A6F}"/>
              </a:ext>
            </a:extLst>
          </p:cNvPr>
          <p:cNvSpPr/>
          <p:nvPr/>
        </p:nvSpPr>
        <p:spPr>
          <a:xfrm>
            <a:off x="7379572" y="-64883"/>
            <a:ext cx="135646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20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/05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F08C8B7-BBB8-3AF2-550F-2DCF5F24E130}"/>
              </a:ext>
            </a:extLst>
          </p:cNvPr>
          <p:cNvSpPr txBox="1"/>
          <p:nvPr/>
        </p:nvSpPr>
        <p:spPr>
          <a:xfrm>
            <a:off x="6940485" y="518754"/>
            <a:ext cx="22126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Le « Golden </a:t>
            </a:r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Gate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Bridge » Pont San Francisco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Plastic fou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FE76B8-E93A-26A5-DA16-5FDFB5C05BA2}"/>
              </a:ext>
            </a:extLst>
          </p:cNvPr>
          <p:cNvSpPr/>
          <p:nvPr/>
        </p:nvSpPr>
        <p:spPr>
          <a:xfrm>
            <a:off x="1048570" y="3949200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0FF2C43-C9F6-1490-F1FF-FA87487DFC99}"/>
              </a:ext>
            </a:extLst>
          </p:cNvPr>
          <p:cNvSpPr txBox="1"/>
          <p:nvPr/>
        </p:nvSpPr>
        <p:spPr>
          <a:xfrm>
            <a:off x="1304070" y="4135721"/>
            <a:ext cx="15747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La balle vivante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B192C3-8BD5-D011-0E2D-969CEA597472}"/>
              </a:ext>
            </a:extLst>
          </p:cNvPr>
          <p:cNvSpPr/>
          <p:nvPr/>
        </p:nvSpPr>
        <p:spPr>
          <a:xfrm>
            <a:off x="4019966" y="3982434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D309714-2332-0D8C-4D69-1D257AF247D7}"/>
              </a:ext>
            </a:extLst>
          </p:cNvPr>
          <p:cNvSpPr txBox="1"/>
          <p:nvPr/>
        </p:nvSpPr>
        <p:spPr>
          <a:xfrm>
            <a:off x="4168508" y="4135721"/>
            <a:ext cx="17847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Balle aux prisonniers</a:t>
            </a:r>
            <a:endParaRPr lang="fr-FR" sz="28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F0C798D-CD14-F440-9A60-EDCEE6C063D9}"/>
              </a:ext>
            </a:extLst>
          </p:cNvPr>
          <p:cNvSpPr/>
          <p:nvPr/>
        </p:nvSpPr>
        <p:spPr>
          <a:xfrm>
            <a:off x="7001888" y="3968300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0822FA-BC72-AF60-59B3-95B80B87A81B}"/>
              </a:ext>
            </a:extLst>
          </p:cNvPr>
          <p:cNvSpPr txBox="1"/>
          <p:nvPr/>
        </p:nvSpPr>
        <p:spPr>
          <a:xfrm>
            <a:off x="7499535" y="4140840"/>
            <a:ext cx="12320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Agent spécial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23FC8-E1EB-B616-809C-D12E6593C77A}"/>
              </a:ext>
            </a:extLst>
          </p:cNvPr>
          <p:cNvSpPr txBox="1"/>
          <p:nvPr/>
        </p:nvSpPr>
        <p:spPr>
          <a:xfrm rot="20034678">
            <a:off x="4313777" y="3326751"/>
            <a:ext cx="1487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Canada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4DCEFF-D6EF-1953-568E-7680765E0562}"/>
              </a:ext>
            </a:extLst>
          </p:cNvPr>
          <p:cNvSpPr txBox="1"/>
          <p:nvPr/>
        </p:nvSpPr>
        <p:spPr>
          <a:xfrm rot="19720405">
            <a:off x="6989394" y="3338426"/>
            <a:ext cx="2077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Pérou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D65941-9518-6817-7245-6C4368F04A90}"/>
              </a:ext>
            </a:extLst>
          </p:cNvPr>
          <p:cNvSpPr txBox="1"/>
          <p:nvPr/>
        </p:nvSpPr>
        <p:spPr>
          <a:xfrm rot="20290846">
            <a:off x="1442764" y="3309964"/>
            <a:ext cx="1104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Brésil</a:t>
            </a:r>
          </a:p>
        </p:txBody>
      </p:sp>
    </p:spTree>
    <p:extLst>
      <p:ext uri="{BB962C8B-B14F-4D97-AF65-F5344CB8AC3E}">
        <p14:creationId xmlns:p14="http://schemas.microsoft.com/office/powerpoint/2010/main" val="63219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9EC2F83-A54D-4E9D-CD8D-68836ABB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" y="0"/>
            <a:ext cx="989928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825D5A-9C27-CF99-0519-699F8EEA957B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56132D3-D7DD-2D8C-04D0-558DCB5C4069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92576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F3210-036B-C37C-D4DB-400B075B041E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5DDF86-9E49-C016-51F5-D8E781796D6E}"/>
              </a:ext>
            </a:extLst>
          </p:cNvPr>
          <p:cNvSpPr/>
          <p:nvPr/>
        </p:nvSpPr>
        <p:spPr>
          <a:xfrm>
            <a:off x="1379336" y="-51613"/>
            <a:ext cx="135646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27/05</a:t>
            </a:r>
            <a:endParaRPr lang="fr-F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5DE8A3-107A-308E-F687-CAEBF5AD40FF}"/>
              </a:ext>
            </a:extLst>
          </p:cNvPr>
          <p:cNvSpPr/>
          <p:nvPr/>
        </p:nvSpPr>
        <p:spPr>
          <a:xfrm>
            <a:off x="1001301" y="586530"/>
            <a:ext cx="2208758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EE53D4A-9707-5C91-47B2-9BED5FF06FD5}"/>
              </a:ext>
            </a:extLst>
          </p:cNvPr>
          <p:cNvSpPr txBox="1"/>
          <p:nvPr/>
        </p:nvSpPr>
        <p:spPr>
          <a:xfrm>
            <a:off x="802188" y="664425"/>
            <a:ext cx="25107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Le « Golden </a:t>
            </a:r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Gate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Bridge » Pont San Francisco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Plastic fou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598BB27-6893-F1BD-9C5C-C5249ED1C39B}"/>
              </a:ext>
            </a:extLst>
          </p:cNvPr>
          <p:cNvSpPr/>
          <p:nvPr/>
        </p:nvSpPr>
        <p:spPr>
          <a:xfrm>
            <a:off x="4360659" y="-57492"/>
            <a:ext cx="13933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03/06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52900-5516-AD7E-0F93-9DCEE74DBA65}"/>
              </a:ext>
            </a:extLst>
          </p:cNvPr>
          <p:cNvSpPr/>
          <p:nvPr/>
        </p:nvSpPr>
        <p:spPr>
          <a:xfrm>
            <a:off x="4001410" y="584132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C07BA7D-763E-107D-E17F-538B430BD022}"/>
              </a:ext>
            </a:extLst>
          </p:cNvPr>
          <p:cNvSpPr txBox="1"/>
          <p:nvPr/>
        </p:nvSpPr>
        <p:spPr>
          <a:xfrm>
            <a:off x="3967862" y="612412"/>
            <a:ext cx="22155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Cactus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Portrait danseuse mexicaine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5F07AF-7029-CA78-351D-0A5FC3A1C2F9}"/>
              </a:ext>
            </a:extLst>
          </p:cNvPr>
          <p:cNvSpPr/>
          <p:nvPr/>
        </p:nvSpPr>
        <p:spPr>
          <a:xfrm>
            <a:off x="6987204" y="587823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94A822-5A5E-4D3C-1E9B-E7D94E155A6F}"/>
              </a:ext>
            </a:extLst>
          </p:cNvPr>
          <p:cNvSpPr/>
          <p:nvPr/>
        </p:nvSpPr>
        <p:spPr>
          <a:xfrm>
            <a:off x="7428464" y="-64883"/>
            <a:ext cx="125867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10/06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F08C8B7-BBB8-3AF2-550F-2DCF5F24E130}"/>
              </a:ext>
            </a:extLst>
          </p:cNvPr>
          <p:cNvSpPr txBox="1"/>
          <p:nvPr/>
        </p:nvSpPr>
        <p:spPr>
          <a:xfrm>
            <a:off x="6940485" y="518754"/>
            <a:ext cx="22126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Alpagas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FE76B8-E93A-26A5-DA16-5FDFB5C05BA2}"/>
              </a:ext>
            </a:extLst>
          </p:cNvPr>
          <p:cNvSpPr/>
          <p:nvPr/>
        </p:nvSpPr>
        <p:spPr>
          <a:xfrm>
            <a:off x="1048570" y="3949200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0FF2C43-C9F6-1490-F1FF-FA87487DFC99}"/>
              </a:ext>
            </a:extLst>
          </p:cNvPr>
          <p:cNvSpPr txBox="1"/>
          <p:nvPr/>
        </p:nvSpPr>
        <p:spPr>
          <a:xfrm>
            <a:off x="1304070" y="4135721"/>
            <a:ext cx="17703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Balle américaine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B192C3-8BD5-D011-0E2D-969CEA597472}"/>
              </a:ext>
            </a:extLst>
          </p:cNvPr>
          <p:cNvSpPr/>
          <p:nvPr/>
        </p:nvSpPr>
        <p:spPr>
          <a:xfrm>
            <a:off x="4019966" y="3982434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D309714-2332-0D8C-4D69-1D257AF247D7}"/>
              </a:ext>
            </a:extLst>
          </p:cNvPr>
          <p:cNvSpPr txBox="1"/>
          <p:nvPr/>
        </p:nvSpPr>
        <p:spPr>
          <a:xfrm>
            <a:off x="4090051" y="4127194"/>
            <a:ext cx="19711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Questions pour des champions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F0C798D-CD14-F440-9A60-EDCEE6C063D9}"/>
              </a:ext>
            </a:extLst>
          </p:cNvPr>
          <p:cNvSpPr/>
          <p:nvPr/>
        </p:nvSpPr>
        <p:spPr>
          <a:xfrm>
            <a:off x="7001888" y="3968300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0822FA-BC72-AF60-59B3-95B80B87A81B}"/>
              </a:ext>
            </a:extLst>
          </p:cNvPr>
          <p:cNvSpPr txBox="1"/>
          <p:nvPr/>
        </p:nvSpPr>
        <p:spPr>
          <a:xfrm>
            <a:off x="7365991" y="4227580"/>
            <a:ext cx="14517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Memory géant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23FC8-E1EB-B616-809C-D12E6593C77A}"/>
              </a:ext>
            </a:extLst>
          </p:cNvPr>
          <p:cNvSpPr txBox="1"/>
          <p:nvPr/>
        </p:nvSpPr>
        <p:spPr>
          <a:xfrm rot="20034678">
            <a:off x="4203615" y="3195293"/>
            <a:ext cx="1988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Mexique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4DCEFF-D6EF-1953-568E-7680765E0562}"/>
              </a:ext>
            </a:extLst>
          </p:cNvPr>
          <p:cNvSpPr txBox="1"/>
          <p:nvPr/>
        </p:nvSpPr>
        <p:spPr>
          <a:xfrm rot="19720405">
            <a:off x="6921003" y="3400997"/>
            <a:ext cx="1864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Argentine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D65941-9518-6817-7245-6C4368F04A90}"/>
              </a:ext>
            </a:extLst>
          </p:cNvPr>
          <p:cNvSpPr txBox="1"/>
          <p:nvPr/>
        </p:nvSpPr>
        <p:spPr>
          <a:xfrm rot="20290846">
            <a:off x="1111291" y="3294426"/>
            <a:ext cx="2137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Etats-Unis</a:t>
            </a:r>
          </a:p>
        </p:txBody>
      </p:sp>
    </p:spTree>
    <p:extLst>
      <p:ext uri="{BB962C8B-B14F-4D97-AF65-F5344CB8AC3E}">
        <p14:creationId xmlns:p14="http://schemas.microsoft.com/office/powerpoint/2010/main" val="157406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9EC2F83-A54D-4E9D-CD8D-68836ABB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" y="0"/>
            <a:ext cx="989928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825D5A-9C27-CF99-0519-699F8EEA957B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56132D3-D7DD-2D8C-04D0-558DCB5C4069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92576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F3210-036B-C37C-D4DB-400B075B041E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5DDF86-9E49-C016-51F5-D8E781796D6E}"/>
              </a:ext>
            </a:extLst>
          </p:cNvPr>
          <p:cNvSpPr/>
          <p:nvPr/>
        </p:nvSpPr>
        <p:spPr>
          <a:xfrm>
            <a:off x="1428228" y="-51613"/>
            <a:ext cx="125867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17/06</a:t>
            </a:r>
            <a:endParaRPr lang="fr-F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5DE8A3-107A-308E-F687-CAEBF5AD40FF}"/>
              </a:ext>
            </a:extLst>
          </p:cNvPr>
          <p:cNvSpPr/>
          <p:nvPr/>
        </p:nvSpPr>
        <p:spPr>
          <a:xfrm>
            <a:off x="1001301" y="586530"/>
            <a:ext cx="2208758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EE53D4A-9707-5C91-47B2-9BED5FF06FD5}"/>
              </a:ext>
            </a:extLst>
          </p:cNvPr>
          <p:cNvSpPr txBox="1"/>
          <p:nvPr/>
        </p:nvSpPr>
        <p:spPr>
          <a:xfrm>
            <a:off x="806967" y="609595"/>
            <a:ext cx="25107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Toucan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598BB27-6893-F1BD-9C5C-C5249ED1C39B}"/>
              </a:ext>
            </a:extLst>
          </p:cNvPr>
          <p:cNvSpPr/>
          <p:nvPr/>
        </p:nvSpPr>
        <p:spPr>
          <a:xfrm>
            <a:off x="4384705" y="-57492"/>
            <a:ext cx="13452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24/06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52900-5516-AD7E-0F93-9DCEE74DBA65}"/>
              </a:ext>
            </a:extLst>
          </p:cNvPr>
          <p:cNvSpPr/>
          <p:nvPr/>
        </p:nvSpPr>
        <p:spPr>
          <a:xfrm>
            <a:off x="4001410" y="584132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C07BA7D-763E-107D-E17F-538B430BD022}"/>
              </a:ext>
            </a:extLst>
          </p:cNvPr>
          <p:cNvSpPr txBox="1"/>
          <p:nvPr/>
        </p:nvSpPr>
        <p:spPr>
          <a:xfrm>
            <a:off x="3967862" y="612412"/>
            <a:ext cx="2215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Maisons colorées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Paysage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5F07AF-7029-CA78-351D-0A5FC3A1C2F9}"/>
              </a:ext>
            </a:extLst>
          </p:cNvPr>
          <p:cNvSpPr/>
          <p:nvPr/>
        </p:nvSpPr>
        <p:spPr>
          <a:xfrm>
            <a:off x="6987204" y="587823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94A822-5A5E-4D3C-1E9B-E7D94E155A6F}"/>
              </a:ext>
            </a:extLst>
          </p:cNvPr>
          <p:cNvSpPr/>
          <p:nvPr/>
        </p:nvSpPr>
        <p:spPr>
          <a:xfrm>
            <a:off x="7422853" y="-64883"/>
            <a:ext cx="12698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01/07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F08C8B7-BBB8-3AF2-550F-2DCF5F24E130}"/>
              </a:ext>
            </a:extLst>
          </p:cNvPr>
          <p:cNvSpPr txBox="1"/>
          <p:nvPr/>
        </p:nvSpPr>
        <p:spPr>
          <a:xfrm>
            <a:off x="6940485" y="518754"/>
            <a:ext cx="22126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Paysage de plage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Danseuse Hawaïenne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FE76B8-E93A-26A5-DA16-5FDFB5C05BA2}"/>
              </a:ext>
            </a:extLst>
          </p:cNvPr>
          <p:cNvSpPr/>
          <p:nvPr/>
        </p:nvSpPr>
        <p:spPr>
          <a:xfrm>
            <a:off x="1048570" y="3949200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0FF2C43-C9F6-1490-F1FF-FA87487DFC99}"/>
              </a:ext>
            </a:extLst>
          </p:cNvPr>
          <p:cNvSpPr txBox="1"/>
          <p:nvPr/>
        </p:nvSpPr>
        <p:spPr>
          <a:xfrm>
            <a:off x="1304070" y="4135721"/>
            <a:ext cx="15747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Relais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B192C3-8BD5-D011-0E2D-969CEA597472}"/>
              </a:ext>
            </a:extLst>
          </p:cNvPr>
          <p:cNvSpPr/>
          <p:nvPr/>
        </p:nvSpPr>
        <p:spPr>
          <a:xfrm>
            <a:off x="4019966" y="3982434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D309714-2332-0D8C-4D69-1D257AF247D7}"/>
              </a:ext>
            </a:extLst>
          </p:cNvPr>
          <p:cNvSpPr txBox="1"/>
          <p:nvPr/>
        </p:nvSpPr>
        <p:spPr>
          <a:xfrm>
            <a:off x="4315124" y="4267139"/>
            <a:ext cx="144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Glacier contre Volcan</a:t>
            </a:r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F0C798D-CD14-F440-9A60-EDCEE6C063D9}"/>
              </a:ext>
            </a:extLst>
          </p:cNvPr>
          <p:cNvSpPr/>
          <p:nvPr/>
        </p:nvSpPr>
        <p:spPr>
          <a:xfrm>
            <a:off x="7001888" y="3968300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0822FA-BC72-AF60-59B3-95B80B87A81B}"/>
              </a:ext>
            </a:extLst>
          </p:cNvPr>
          <p:cNvSpPr txBox="1"/>
          <p:nvPr/>
        </p:nvSpPr>
        <p:spPr>
          <a:xfrm>
            <a:off x="7500986" y="4208074"/>
            <a:ext cx="12320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r>
              <a:rPr lang="fr-FR" sz="36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Tour du monde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23FC8-E1EB-B616-809C-D12E6593C77A}"/>
              </a:ext>
            </a:extLst>
          </p:cNvPr>
          <p:cNvSpPr txBox="1"/>
          <p:nvPr/>
        </p:nvSpPr>
        <p:spPr>
          <a:xfrm rot="20034678">
            <a:off x="4130561" y="3369199"/>
            <a:ext cx="1680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Uruguay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4DCEFF-D6EF-1953-568E-7680765E0562}"/>
              </a:ext>
            </a:extLst>
          </p:cNvPr>
          <p:cNvSpPr txBox="1"/>
          <p:nvPr/>
        </p:nvSpPr>
        <p:spPr>
          <a:xfrm rot="19720405">
            <a:off x="6921003" y="3400997"/>
            <a:ext cx="1864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Hawaï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D65941-9518-6817-7245-6C4368F04A90}"/>
              </a:ext>
            </a:extLst>
          </p:cNvPr>
          <p:cNvSpPr txBox="1"/>
          <p:nvPr/>
        </p:nvSpPr>
        <p:spPr>
          <a:xfrm rot="20290846">
            <a:off x="1150613" y="3306560"/>
            <a:ext cx="1808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Costa Rica</a:t>
            </a:r>
          </a:p>
        </p:txBody>
      </p:sp>
    </p:spTree>
    <p:extLst>
      <p:ext uri="{BB962C8B-B14F-4D97-AF65-F5344CB8AC3E}">
        <p14:creationId xmlns:p14="http://schemas.microsoft.com/office/powerpoint/2010/main" val="10850854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771</TotalTime>
  <Words>208</Words>
  <Application>Microsoft Office PowerPoint</Application>
  <PresentationFormat>Format A4 (210 x 297 mm)</PresentationFormat>
  <Paragraphs>132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Brush Script MT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 </cp:lastModifiedBy>
  <cp:revision>29</cp:revision>
  <dcterms:created xsi:type="dcterms:W3CDTF">2023-09-25T12:48:13Z</dcterms:created>
  <dcterms:modified xsi:type="dcterms:W3CDTF">2026-04-22T12:08:09Z</dcterms:modified>
</cp:coreProperties>
</file>