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D3B"/>
    <a:srgbClr val="EA9C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5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623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448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36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01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23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394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53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3832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74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1301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622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771CD4-3D75-4834-9B40-C50B9FEE9C79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6D1E2B-F993-4888-8298-2BCED401E2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25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OND D'ECRAN grandioseeeeeee !! n°6 MONDE FEERIQUE">
            <a:extLst>
              <a:ext uri="{FF2B5EF4-FFF2-40B4-BE49-F238E27FC236}">
                <a16:creationId xmlns:a16="http://schemas.microsoft.com/office/drawing/2014/main" id="{8E3DFDF7-C285-6D2E-9A4D-72D666782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 : avec coins rognés en haut 3">
            <a:extLst>
              <a:ext uri="{FF2B5EF4-FFF2-40B4-BE49-F238E27FC236}">
                <a16:creationId xmlns:a16="http://schemas.microsoft.com/office/drawing/2014/main" id="{0559ADED-72C2-0B8A-8B6B-F561C23A2E03}"/>
              </a:ext>
            </a:extLst>
          </p:cNvPr>
          <p:cNvSpPr/>
          <p:nvPr/>
        </p:nvSpPr>
        <p:spPr>
          <a:xfrm>
            <a:off x="1438405" y="568316"/>
            <a:ext cx="7029190" cy="1791223"/>
          </a:xfrm>
          <a:custGeom>
            <a:avLst/>
            <a:gdLst>
              <a:gd name="csX0" fmla="*/ 298543 w 7029190"/>
              <a:gd name="csY0" fmla="*/ 0 h 1791223"/>
              <a:gd name="csX1" fmla="*/ 947601 w 7029190"/>
              <a:gd name="csY1" fmla="*/ 0 h 1791223"/>
              <a:gd name="csX2" fmla="*/ 1660980 w 7029190"/>
              <a:gd name="csY2" fmla="*/ 0 h 1791223"/>
              <a:gd name="csX3" fmla="*/ 2310037 w 7029190"/>
              <a:gd name="csY3" fmla="*/ 0 h 1791223"/>
              <a:gd name="csX4" fmla="*/ 2959095 w 7029190"/>
              <a:gd name="csY4" fmla="*/ 0 h 1791223"/>
              <a:gd name="csX5" fmla="*/ 3415190 w 7029190"/>
              <a:gd name="csY5" fmla="*/ 0 h 1791223"/>
              <a:gd name="csX6" fmla="*/ 4128569 w 7029190"/>
              <a:gd name="csY6" fmla="*/ 0 h 1791223"/>
              <a:gd name="csX7" fmla="*/ 4841947 w 7029190"/>
              <a:gd name="csY7" fmla="*/ 0 h 1791223"/>
              <a:gd name="csX8" fmla="*/ 5362363 w 7029190"/>
              <a:gd name="csY8" fmla="*/ 0 h 1791223"/>
              <a:gd name="csX9" fmla="*/ 5818458 w 7029190"/>
              <a:gd name="csY9" fmla="*/ 0 h 1791223"/>
              <a:gd name="csX10" fmla="*/ 6730647 w 7029190"/>
              <a:gd name="csY10" fmla="*/ 0 h 1791223"/>
              <a:gd name="csX11" fmla="*/ 7029190 w 7029190"/>
              <a:gd name="csY11" fmla="*/ 298543 h 1791223"/>
              <a:gd name="csX12" fmla="*/ 7029190 w 7029190"/>
              <a:gd name="csY12" fmla="*/ 781176 h 1791223"/>
              <a:gd name="csX13" fmla="*/ 7029190 w 7029190"/>
              <a:gd name="csY13" fmla="*/ 1233956 h 1791223"/>
              <a:gd name="csX14" fmla="*/ 7029190 w 7029190"/>
              <a:gd name="csY14" fmla="*/ 1791223 h 1791223"/>
              <a:gd name="csX15" fmla="*/ 7029190 w 7029190"/>
              <a:gd name="csY15" fmla="*/ 1791223 h 1791223"/>
              <a:gd name="csX16" fmla="*/ 6513716 w 7029190"/>
              <a:gd name="csY16" fmla="*/ 1791223 h 1791223"/>
              <a:gd name="csX17" fmla="*/ 5998242 w 7029190"/>
              <a:gd name="csY17" fmla="*/ 1791223 h 1791223"/>
              <a:gd name="csX18" fmla="*/ 5342184 w 7029190"/>
              <a:gd name="csY18" fmla="*/ 1791223 h 1791223"/>
              <a:gd name="csX19" fmla="*/ 4826710 w 7029190"/>
              <a:gd name="csY19" fmla="*/ 1791223 h 1791223"/>
              <a:gd name="csX20" fmla="*/ 4170653 w 7029190"/>
              <a:gd name="csY20" fmla="*/ 1791223 h 1791223"/>
              <a:gd name="csX21" fmla="*/ 3444303 w 7029190"/>
              <a:gd name="csY21" fmla="*/ 1791223 h 1791223"/>
              <a:gd name="csX22" fmla="*/ 2788245 w 7029190"/>
              <a:gd name="csY22" fmla="*/ 1791223 h 1791223"/>
              <a:gd name="csX23" fmla="*/ 2343063 w 7029190"/>
              <a:gd name="csY23" fmla="*/ 1791223 h 1791223"/>
              <a:gd name="csX24" fmla="*/ 1687006 w 7029190"/>
              <a:gd name="csY24" fmla="*/ 1791223 h 1791223"/>
              <a:gd name="csX25" fmla="*/ 1312115 w 7029190"/>
              <a:gd name="csY25" fmla="*/ 1791223 h 1791223"/>
              <a:gd name="csX26" fmla="*/ 937225 w 7029190"/>
              <a:gd name="csY26" fmla="*/ 1791223 h 1791223"/>
              <a:gd name="csX27" fmla="*/ 0 w 7029190"/>
              <a:gd name="csY27" fmla="*/ 1791223 h 1791223"/>
              <a:gd name="csX28" fmla="*/ 0 w 7029190"/>
              <a:gd name="csY28" fmla="*/ 1791223 h 1791223"/>
              <a:gd name="csX29" fmla="*/ 0 w 7029190"/>
              <a:gd name="csY29" fmla="*/ 1278736 h 1791223"/>
              <a:gd name="csX30" fmla="*/ 0 w 7029190"/>
              <a:gd name="csY30" fmla="*/ 781176 h 1791223"/>
              <a:gd name="csX31" fmla="*/ 0 w 7029190"/>
              <a:gd name="csY31" fmla="*/ 298543 h 1791223"/>
              <a:gd name="csX32" fmla="*/ 298543 w 7029190"/>
              <a:gd name="csY32" fmla="*/ 0 h 179122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</a:cxnLst>
            <a:rect l="l" t="t" r="r" b="b"/>
            <a:pathLst>
              <a:path w="7029190" h="1791223" fill="none" extrusionOk="0">
                <a:moveTo>
                  <a:pt x="298543" y="0"/>
                </a:moveTo>
                <a:cubicBezTo>
                  <a:pt x="516430" y="-63980"/>
                  <a:pt x="721296" y="77360"/>
                  <a:pt x="947601" y="0"/>
                </a:cubicBezTo>
                <a:cubicBezTo>
                  <a:pt x="1173906" y="-77360"/>
                  <a:pt x="1502644" y="8728"/>
                  <a:pt x="1660980" y="0"/>
                </a:cubicBezTo>
                <a:cubicBezTo>
                  <a:pt x="1819316" y="-8728"/>
                  <a:pt x="2124924" y="10324"/>
                  <a:pt x="2310037" y="0"/>
                </a:cubicBezTo>
                <a:cubicBezTo>
                  <a:pt x="2495150" y="-10324"/>
                  <a:pt x="2686784" y="14454"/>
                  <a:pt x="2959095" y="0"/>
                </a:cubicBezTo>
                <a:cubicBezTo>
                  <a:pt x="3231406" y="-14454"/>
                  <a:pt x="3252668" y="40317"/>
                  <a:pt x="3415190" y="0"/>
                </a:cubicBezTo>
                <a:cubicBezTo>
                  <a:pt x="3577712" y="-40317"/>
                  <a:pt x="3805102" y="34828"/>
                  <a:pt x="4128569" y="0"/>
                </a:cubicBezTo>
                <a:cubicBezTo>
                  <a:pt x="4452036" y="-34828"/>
                  <a:pt x="4584341" y="26776"/>
                  <a:pt x="4841947" y="0"/>
                </a:cubicBezTo>
                <a:cubicBezTo>
                  <a:pt x="5099553" y="-26776"/>
                  <a:pt x="5146926" y="19277"/>
                  <a:pt x="5362363" y="0"/>
                </a:cubicBezTo>
                <a:cubicBezTo>
                  <a:pt x="5577800" y="-19277"/>
                  <a:pt x="5639943" y="49336"/>
                  <a:pt x="5818458" y="0"/>
                </a:cubicBezTo>
                <a:cubicBezTo>
                  <a:pt x="5996974" y="-49336"/>
                  <a:pt x="6297765" y="433"/>
                  <a:pt x="6730647" y="0"/>
                </a:cubicBezTo>
                <a:cubicBezTo>
                  <a:pt x="6837271" y="47729"/>
                  <a:pt x="6858014" y="171267"/>
                  <a:pt x="7029190" y="298543"/>
                </a:cubicBezTo>
                <a:cubicBezTo>
                  <a:pt x="7080455" y="514426"/>
                  <a:pt x="7025287" y="578127"/>
                  <a:pt x="7029190" y="781176"/>
                </a:cubicBezTo>
                <a:cubicBezTo>
                  <a:pt x="7033093" y="984225"/>
                  <a:pt x="6984859" y="1124666"/>
                  <a:pt x="7029190" y="1233956"/>
                </a:cubicBezTo>
                <a:cubicBezTo>
                  <a:pt x="7073521" y="1343246"/>
                  <a:pt x="7011423" y="1651001"/>
                  <a:pt x="7029190" y="1791223"/>
                </a:cubicBezTo>
                <a:lnTo>
                  <a:pt x="7029190" y="1791223"/>
                </a:lnTo>
                <a:cubicBezTo>
                  <a:pt x="6894234" y="1852081"/>
                  <a:pt x="6643410" y="1746079"/>
                  <a:pt x="6513716" y="1791223"/>
                </a:cubicBezTo>
                <a:cubicBezTo>
                  <a:pt x="6384022" y="1836367"/>
                  <a:pt x="6254586" y="1781010"/>
                  <a:pt x="5998242" y="1791223"/>
                </a:cubicBezTo>
                <a:cubicBezTo>
                  <a:pt x="5741898" y="1801436"/>
                  <a:pt x="5654841" y="1717810"/>
                  <a:pt x="5342184" y="1791223"/>
                </a:cubicBezTo>
                <a:cubicBezTo>
                  <a:pt x="5029527" y="1864636"/>
                  <a:pt x="5044076" y="1786353"/>
                  <a:pt x="4826710" y="1791223"/>
                </a:cubicBezTo>
                <a:cubicBezTo>
                  <a:pt x="4609344" y="1796093"/>
                  <a:pt x="4496851" y="1743856"/>
                  <a:pt x="4170653" y="1791223"/>
                </a:cubicBezTo>
                <a:cubicBezTo>
                  <a:pt x="3844455" y="1838590"/>
                  <a:pt x="3703831" y="1777512"/>
                  <a:pt x="3444303" y="1791223"/>
                </a:cubicBezTo>
                <a:cubicBezTo>
                  <a:pt x="3184775" y="1804934"/>
                  <a:pt x="3100805" y="1763441"/>
                  <a:pt x="2788245" y="1791223"/>
                </a:cubicBezTo>
                <a:cubicBezTo>
                  <a:pt x="2475685" y="1819005"/>
                  <a:pt x="2517441" y="1753841"/>
                  <a:pt x="2343063" y="1791223"/>
                </a:cubicBezTo>
                <a:cubicBezTo>
                  <a:pt x="2168685" y="1828605"/>
                  <a:pt x="1926114" y="1753445"/>
                  <a:pt x="1687006" y="1791223"/>
                </a:cubicBezTo>
                <a:cubicBezTo>
                  <a:pt x="1447898" y="1829001"/>
                  <a:pt x="1442881" y="1753157"/>
                  <a:pt x="1312115" y="1791223"/>
                </a:cubicBezTo>
                <a:cubicBezTo>
                  <a:pt x="1181349" y="1829289"/>
                  <a:pt x="1064701" y="1760053"/>
                  <a:pt x="937225" y="1791223"/>
                </a:cubicBezTo>
                <a:cubicBezTo>
                  <a:pt x="809749" y="1822393"/>
                  <a:pt x="425213" y="1725541"/>
                  <a:pt x="0" y="1791223"/>
                </a:cubicBezTo>
                <a:lnTo>
                  <a:pt x="0" y="1791223"/>
                </a:lnTo>
                <a:cubicBezTo>
                  <a:pt x="-2134" y="1547244"/>
                  <a:pt x="59084" y="1412229"/>
                  <a:pt x="0" y="1278736"/>
                </a:cubicBezTo>
                <a:cubicBezTo>
                  <a:pt x="-59084" y="1145243"/>
                  <a:pt x="56488" y="1022111"/>
                  <a:pt x="0" y="781176"/>
                </a:cubicBezTo>
                <a:cubicBezTo>
                  <a:pt x="-56488" y="540241"/>
                  <a:pt x="30689" y="479018"/>
                  <a:pt x="0" y="298543"/>
                </a:cubicBezTo>
                <a:cubicBezTo>
                  <a:pt x="126342" y="127402"/>
                  <a:pt x="196981" y="103100"/>
                  <a:pt x="298543" y="0"/>
                </a:cubicBezTo>
                <a:close/>
              </a:path>
              <a:path w="7029190" h="1791223" stroke="0" extrusionOk="0">
                <a:moveTo>
                  <a:pt x="298543" y="0"/>
                </a:moveTo>
                <a:cubicBezTo>
                  <a:pt x="394927" y="-47503"/>
                  <a:pt x="637426" y="14382"/>
                  <a:pt x="754638" y="0"/>
                </a:cubicBezTo>
                <a:cubicBezTo>
                  <a:pt x="871850" y="-14382"/>
                  <a:pt x="1001620" y="12519"/>
                  <a:pt x="1210732" y="0"/>
                </a:cubicBezTo>
                <a:cubicBezTo>
                  <a:pt x="1419844" y="-12519"/>
                  <a:pt x="1616769" y="53792"/>
                  <a:pt x="1924111" y="0"/>
                </a:cubicBezTo>
                <a:cubicBezTo>
                  <a:pt x="2231453" y="-53792"/>
                  <a:pt x="2363868" y="37097"/>
                  <a:pt x="2573169" y="0"/>
                </a:cubicBezTo>
                <a:cubicBezTo>
                  <a:pt x="2782470" y="-37097"/>
                  <a:pt x="3092966" y="48495"/>
                  <a:pt x="3286548" y="0"/>
                </a:cubicBezTo>
                <a:cubicBezTo>
                  <a:pt x="3480130" y="-48495"/>
                  <a:pt x="3717831" y="37733"/>
                  <a:pt x="3935605" y="0"/>
                </a:cubicBezTo>
                <a:cubicBezTo>
                  <a:pt x="4153379" y="-37733"/>
                  <a:pt x="4444456" y="48810"/>
                  <a:pt x="4648984" y="0"/>
                </a:cubicBezTo>
                <a:cubicBezTo>
                  <a:pt x="4853512" y="-48810"/>
                  <a:pt x="4964092" y="26885"/>
                  <a:pt x="5105079" y="0"/>
                </a:cubicBezTo>
                <a:cubicBezTo>
                  <a:pt x="5246067" y="-26885"/>
                  <a:pt x="5461601" y="44998"/>
                  <a:pt x="5561174" y="0"/>
                </a:cubicBezTo>
                <a:cubicBezTo>
                  <a:pt x="5660747" y="-44998"/>
                  <a:pt x="6025990" y="54020"/>
                  <a:pt x="6210231" y="0"/>
                </a:cubicBezTo>
                <a:cubicBezTo>
                  <a:pt x="6394472" y="-54020"/>
                  <a:pt x="6579901" y="26554"/>
                  <a:pt x="6730647" y="0"/>
                </a:cubicBezTo>
                <a:cubicBezTo>
                  <a:pt x="6816361" y="54420"/>
                  <a:pt x="6859950" y="189188"/>
                  <a:pt x="7029190" y="298543"/>
                </a:cubicBezTo>
                <a:cubicBezTo>
                  <a:pt x="7057620" y="444162"/>
                  <a:pt x="7019767" y="618677"/>
                  <a:pt x="7029190" y="781176"/>
                </a:cubicBezTo>
                <a:cubicBezTo>
                  <a:pt x="7038613" y="943675"/>
                  <a:pt x="6992665" y="1045332"/>
                  <a:pt x="7029190" y="1263809"/>
                </a:cubicBezTo>
                <a:cubicBezTo>
                  <a:pt x="7065715" y="1482286"/>
                  <a:pt x="6972582" y="1608713"/>
                  <a:pt x="7029190" y="1791223"/>
                </a:cubicBezTo>
                <a:lnTo>
                  <a:pt x="7029190" y="1791223"/>
                </a:lnTo>
                <a:cubicBezTo>
                  <a:pt x="6802471" y="1826450"/>
                  <a:pt x="6582677" y="1750490"/>
                  <a:pt x="6302840" y="1791223"/>
                </a:cubicBezTo>
                <a:cubicBezTo>
                  <a:pt x="6023003" y="1831956"/>
                  <a:pt x="5938252" y="1761479"/>
                  <a:pt x="5576491" y="1791223"/>
                </a:cubicBezTo>
                <a:cubicBezTo>
                  <a:pt x="5214730" y="1820967"/>
                  <a:pt x="5036849" y="1772930"/>
                  <a:pt x="4850141" y="1791223"/>
                </a:cubicBezTo>
                <a:cubicBezTo>
                  <a:pt x="4663433" y="1809516"/>
                  <a:pt x="4435023" y="1717359"/>
                  <a:pt x="4194083" y="1791223"/>
                </a:cubicBezTo>
                <a:cubicBezTo>
                  <a:pt x="3953143" y="1865087"/>
                  <a:pt x="3969797" y="1757729"/>
                  <a:pt x="3748901" y="1791223"/>
                </a:cubicBezTo>
                <a:cubicBezTo>
                  <a:pt x="3528005" y="1824717"/>
                  <a:pt x="3244887" y="1788080"/>
                  <a:pt x="3022552" y="1791223"/>
                </a:cubicBezTo>
                <a:cubicBezTo>
                  <a:pt x="2800217" y="1794366"/>
                  <a:pt x="2686736" y="1737079"/>
                  <a:pt x="2366494" y="1791223"/>
                </a:cubicBezTo>
                <a:cubicBezTo>
                  <a:pt x="2046252" y="1845367"/>
                  <a:pt x="1986310" y="1758210"/>
                  <a:pt x="1780728" y="1791223"/>
                </a:cubicBezTo>
                <a:cubicBezTo>
                  <a:pt x="1575146" y="1824236"/>
                  <a:pt x="1266204" y="1782715"/>
                  <a:pt x="1124670" y="1791223"/>
                </a:cubicBezTo>
                <a:cubicBezTo>
                  <a:pt x="983136" y="1799731"/>
                  <a:pt x="377012" y="1697642"/>
                  <a:pt x="0" y="1791223"/>
                </a:cubicBezTo>
                <a:lnTo>
                  <a:pt x="0" y="1791223"/>
                </a:lnTo>
                <a:cubicBezTo>
                  <a:pt x="-56088" y="1685296"/>
                  <a:pt x="28670" y="1370568"/>
                  <a:pt x="0" y="1263809"/>
                </a:cubicBezTo>
                <a:cubicBezTo>
                  <a:pt x="-28670" y="1157050"/>
                  <a:pt x="46793" y="910068"/>
                  <a:pt x="0" y="751323"/>
                </a:cubicBezTo>
                <a:cubicBezTo>
                  <a:pt x="-46793" y="592578"/>
                  <a:pt x="22558" y="450975"/>
                  <a:pt x="0" y="298543"/>
                </a:cubicBezTo>
                <a:cubicBezTo>
                  <a:pt x="91486" y="142101"/>
                  <a:pt x="171534" y="136278"/>
                  <a:pt x="298543" y="0"/>
                </a:cubicBezTo>
                <a:close/>
              </a:path>
            </a:pathLst>
          </a:custGeom>
          <a:solidFill>
            <a:srgbClr val="EB9D3B"/>
          </a:solidFill>
          <a:ln>
            <a:extLst>
              <a:ext uri="{C807C97D-BFC1-408E-A445-0C87EB9F89A2}">
                <ask:lineSketchStyleProps xmlns:ask="http://schemas.microsoft.com/office/drawing/2018/sketchyshapes" xmlns="" sd="3203183330">
                  <a:prstGeom prst="snip2Same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FB2433B-0B8C-3458-87B1-F4E829C96893}"/>
              </a:ext>
            </a:extLst>
          </p:cNvPr>
          <p:cNvSpPr txBox="1"/>
          <p:nvPr/>
        </p:nvSpPr>
        <p:spPr>
          <a:xfrm>
            <a:off x="1438405" y="948949"/>
            <a:ext cx="70291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Vacances du 23 février au 6 mars </a:t>
            </a:r>
          </a:p>
          <a:p>
            <a:pPr algn="ctr"/>
            <a:endParaRPr lang="fr-FR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scadia Code ExtraLight" panose="020B0609020000020004" pitchFamily="49" charset="0"/>
              <a:ea typeface="Cascadia Code ExtraLight" panose="020B0609020000020004" pitchFamily="49" charset="0"/>
              <a:cs typeface="Cascadia Code ExtraLight" panose="020B0609020000020004" pitchFamily="49" charset="0"/>
            </a:endParaRPr>
          </a:p>
          <a:p>
            <a:pPr algn="ctr"/>
            <a:r>
              <a:rPr lang="fr-FR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Groupe maternelle 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B162508E-3BFE-C39F-AE10-23627CA79053}"/>
              </a:ext>
            </a:extLst>
          </p:cNvPr>
          <p:cNvSpPr/>
          <p:nvPr/>
        </p:nvSpPr>
        <p:spPr>
          <a:xfrm>
            <a:off x="601250" y="4024039"/>
            <a:ext cx="2843408" cy="2141950"/>
          </a:xfrm>
          <a:prstGeom prst="roundRect">
            <a:avLst/>
          </a:prstGeom>
          <a:solidFill>
            <a:srgbClr val="EB9D3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4FC214D1-AEA1-D36B-E88A-4C0F8B04F4F4}"/>
              </a:ext>
            </a:extLst>
          </p:cNvPr>
          <p:cNvSpPr/>
          <p:nvPr/>
        </p:nvSpPr>
        <p:spPr>
          <a:xfrm>
            <a:off x="5796942" y="3429000"/>
            <a:ext cx="2843408" cy="2141950"/>
          </a:xfrm>
          <a:prstGeom prst="roundRect">
            <a:avLst/>
          </a:prstGeom>
          <a:solidFill>
            <a:srgbClr val="EB9D3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Thème:</a:t>
            </a:r>
          </a:p>
          <a:p>
            <a:pPr algn="ctr"/>
            <a:br>
              <a:rPr lang="fr-FR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</a:br>
            <a:r>
              <a:rPr lang="fr-FR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 Mini monde féerique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9AEE502-66BF-AC99-80D7-55C03DAFF603}"/>
              </a:ext>
            </a:extLst>
          </p:cNvPr>
          <p:cNvSpPr txBox="1"/>
          <p:nvPr/>
        </p:nvSpPr>
        <p:spPr>
          <a:xfrm>
            <a:off x="776876" y="4371739"/>
            <a:ext cx="25626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Pour tout renseignements contactez le 06.74.26.69.71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29B3500-D9D8-B711-DC97-52DB71CEC9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1385" y="6473430"/>
            <a:ext cx="1104615" cy="38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751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OND D'ECRAN grandioseeeeeee !! n°6 MONDE FEERIQUE">
            <a:extLst>
              <a:ext uri="{FF2B5EF4-FFF2-40B4-BE49-F238E27FC236}">
                <a16:creationId xmlns:a16="http://schemas.microsoft.com/office/drawing/2014/main" id="{EC6E1686-7002-F542-4334-CA7F6D920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 : avec coin arrondi 2">
            <a:extLst>
              <a:ext uri="{FF2B5EF4-FFF2-40B4-BE49-F238E27FC236}">
                <a16:creationId xmlns:a16="http://schemas.microsoft.com/office/drawing/2014/main" id="{72994B0B-5E68-3723-5D19-87CF178C9F35}"/>
              </a:ext>
            </a:extLst>
          </p:cNvPr>
          <p:cNvSpPr/>
          <p:nvPr/>
        </p:nvSpPr>
        <p:spPr>
          <a:xfrm>
            <a:off x="197938" y="429010"/>
            <a:ext cx="1759904" cy="5999967"/>
          </a:xfrm>
          <a:custGeom>
            <a:avLst/>
            <a:gdLst>
              <a:gd name="csX0" fmla="*/ 0 w 1759904"/>
              <a:gd name="csY0" fmla="*/ 0 h 5999967"/>
              <a:gd name="csX1" fmla="*/ 488860 w 1759904"/>
              <a:gd name="csY1" fmla="*/ 0 h 5999967"/>
              <a:gd name="csX2" fmla="*/ 963055 w 1759904"/>
              <a:gd name="csY2" fmla="*/ 0 h 5999967"/>
              <a:gd name="csX3" fmla="*/ 1466581 w 1759904"/>
              <a:gd name="csY3" fmla="*/ 0 h 5999967"/>
              <a:gd name="csX4" fmla="*/ 1759904 w 1759904"/>
              <a:gd name="csY4" fmla="*/ 293323 h 5999967"/>
              <a:gd name="csX5" fmla="*/ 1759904 w 1759904"/>
              <a:gd name="csY5" fmla="*/ 806921 h 5999967"/>
              <a:gd name="csX6" fmla="*/ 1759904 w 1759904"/>
              <a:gd name="csY6" fmla="*/ 1434652 h 5999967"/>
              <a:gd name="csX7" fmla="*/ 1759904 w 1759904"/>
              <a:gd name="csY7" fmla="*/ 1891183 h 5999967"/>
              <a:gd name="csX8" fmla="*/ 1759904 w 1759904"/>
              <a:gd name="csY8" fmla="*/ 2575981 h 5999967"/>
              <a:gd name="csX9" fmla="*/ 1759904 w 1759904"/>
              <a:gd name="csY9" fmla="*/ 3089579 h 5999967"/>
              <a:gd name="csX10" fmla="*/ 1759904 w 1759904"/>
              <a:gd name="csY10" fmla="*/ 3489044 h 5999967"/>
              <a:gd name="csX11" fmla="*/ 1759904 w 1759904"/>
              <a:gd name="csY11" fmla="*/ 4002642 h 5999967"/>
              <a:gd name="csX12" fmla="*/ 1759904 w 1759904"/>
              <a:gd name="csY12" fmla="*/ 4687439 h 5999967"/>
              <a:gd name="csX13" fmla="*/ 1759904 w 1759904"/>
              <a:gd name="csY13" fmla="*/ 5372236 h 5999967"/>
              <a:gd name="csX14" fmla="*/ 1759904 w 1759904"/>
              <a:gd name="csY14" fmla="*/ 5999967 h 5999967"/>
              <a:gd name="csX15" fmla="*/ 1173269 w 1759904"/>
              <a:gd name="csY15" fmla="*/ 5999967 h 5999967"/>
              <a:gd name="csX16" fmla="*/ 551437 w 1759904"/>
              <a:gd name="csY16" fmla="*/ 5999967 h 5999967"/>
              <a:gd name="csX17" fmla="*/ 0 w 1759904"/>
              <a:gd name="csY17" fmla="*/ 5999967 h 5999967"/>
              <a:gd name="csX18" fmla="*/ 0 w 1759904"/>
              <a:gd name="csY18" fmla="*/ 5579969 h 5999967"/>
              <a:gd name="csX19" fmla="*/ 0 w 1759904"/>
              <a:gd name="csY19" fmla="*/ 4859973 h 5999967"/>
              <a:gd name="csX20" fmla="*/ 0 w 1759904"/>
              <a:gd name="csY20" fmla="*/ 4319976 h 5999967"/>
              <a:gd name="csX21" fmla="*/ 0 w 1759904"/>
              <a:gd name="csY21" fmla="*/ 3899979 h 5999967"/>
              <a:gd name="csX22" fmla="*/ 0 w 1759904"/>
              <a:gd name="csY22" fmla="*/ 3419981 h 5999967"/>
              <a:gd name="csX23" fmla="*/ 0 w 1759904"/>
              <a:gd name="csY23" fmla="*/ 2819984 h 5999967"/>
              <a:gd name="csX24" fmla="*/ 0 w 1759904"/>
              <a:gd name="csY24" fmla="*/ 2099988 h 5999967"/>
              <a:gd name="csX25" fmla="*/ 0 w 1759904"/>
              <a:gd name="csY25" fmla="*/ 1559991 h 5999967"/>
              <a:gd name="csX26" fmla="*/ 0 w 1759904"/>
              <a:gd name="csY26" fmla="*/ 1139994 h 5999967"/>
              <a:gd name="csX27" fmla="*/ 0 w 1759904"/>
              <a:gd name="csY27" fmla="*/ 0 h 599996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1759904" h="5999967" fill="none" extrusionOk="0">
                <a:moveTo>
                  <a:pt x="0" y="0"/>
                </a:moveTo>
                <a:cubicBezTo>
                  <a:pt x="152642" y="-23944"/>
                  <a:pt x="363559" y="33630"/>
                  <a:pt x="488860" y="0"/>
                </a:cubicBezTo>
                <a:cubicBezTo>
                  <a:pt x="614161" y="-33630"/>
                  <a:pt x="759730" y="29082"/>
                  <a:pt x="963055" y="0"/>
                </a:cubicBezTo>
                <a:cubicBezTo>
                  <a:pt x="1166380" y="-29082"/>
                  <a:pt x="1344961" y="34898"/>
                  <a:pt x="1466581" y="0"/>
                </a:cubicBezTo>
                <a:cubicBezTo>
                  <a:pt x="1614282" y="-8085"/>
                  <a:pt x="1774353" y="160628"/>
                  <a:pt x="1759904" y="293323"/>
                </a:cubicBezTo>
                <a:cubicBezTo>
                  <a:pt x="1812785" y="479013"/>
                  <a:pt x="1756597" y="695554"/>
                  <a:pt x="1759904" y="806921"/>
                </a:cubicBezTo>
                <a:cubicBezTo>
                  <a:pt x="1763211" y="918288"/>
                  <a:pt x="1723584" y="1285218"/>
                  <a:pt x="1759904" y="1434652"/>
                </a:cubicBezTo>
                <a:cubicBezTo>
                  <a:pt x="1796224" y="1584086"/>
                  <a:pt x="1730693" y="1702051"/>
                  <a:pt x="1759904" y="1891183"/>
                </a:cubicBezTo>
                <a:cubicBezTo>
                  <a:pt x="1789115" y="2080315"/>
                  <a:pt x="1759169" y="2420812"/>
                  <a:pt x="1759904" y="2575981"/>
                </a:cubicBezTo>
                <a:cubicBezTo>
                  <a:pt x="1760639" y="2731150"/>
                  <a:pt x="1718550" y="2920417"/>
                  <a:pt x="1759904" y="3089579"/>
                </a:cubicBezTo>
                <a:cubicBezTo>
                  <a:pt x="1801258" y="3258741"/>
                  <a:pt x="1748592" y="3296399"/>
                  <a:pt x="1759904" y="3489044"/>
                </a:cubicBezTo>
                <a:cubicBezTo>
                  <a:pt x="1771216" y="3681690"/>
                  <a:pt x="1700188" y="3757958"/>
                  <a:pt x="1759904" y="4002642"/>
                </a:cubicBezTo>
                <a:cubicBezTo>
                  <a:pt x="1819620" y="4247326"/>
                  <a:pt x="1716361" y="4369392"/>
                  <a:pt x="1759904" y="4687439"/>
                </a:cubicBezTo>
                <a:cubicBezTo>
                  <a:pt x="1803447" y="5005486"/>
                  <a:pt x="1755845" y="5119295"/>
                  <a:pt x="1759904" y="5372236"/>
                </a:cubicBezTo>
                <a:cubicBezTo>
                  <a:pt x="1763963" y="5625177"/>
                  <a:pt x="1757457" y="5872895"/>
                  <a:pt x="1759904" y="5999967"/>
                </a:cubicBezTo>
                <a:cubicBezTo>
                  <a:pt x="1601600" y="6054406"/>
                  <a:pt x="1347228" y="5997083"/>
                  <a:pt x="1173269" y="5999967"/>
                </a:cubicBezTo>
                <a:cubicBezTo>
                  <a:pt x="999310" y="6002851"/>
                  <a:pt x="822341" y="5928904"/>
                  <a:pt x="551437" y="5999967"/>
                </a:cubicBezTo>
                <a:cubicBezTo>
                  <a:pt x="280533" y="6071030"/>
                  <a:pt x="235443" y="5958898"/>
                  <a:pt x="0" y="5999967"/>
                </a:cubicBezTo>
                <a:cubicBezTo>
                  <a:pt x="-5644" y="5842711"/>
                  <a:pt x="2983" y="5688463"/>
                  <a:pt x="0" y="5579969"/>
                </a:cubicBezTo>
                <a:cubicBezTo>
                  <a:pt x="-2983" y="5471475"/>
                  <a:pt x="72672" y="5124177"/>
                  <a:pt x="0" y="4859973"/>
                </a:cubicBezTo>
                <a:cubicBezTo>
                  <a:pt x="-72672" y="4595769"/>
                  <a:pt x="38417" y="4497885"/>
                  <a:pt x="0" y="4319976"/>
                </a:cubicBezTo>
                <a:cubicBezTo>
                  <a:pt x="-38417" y="4142067"/>
                  <a:pt x="10663" y="4079384"/>
                  <a:pt x="0" y="3899979"/>
                </a:cubicBezTo>
                <a:cubicBezTo>
                  <a:pt x="-10663" y="3720574"/>
                  <a:pt x="51434" y="3643150"/>
                  <a:pt x="0" y="3419981"/>
                </a:cubicBezTo>
                <a:cubicBezTo>
                  <a:pt x="-51434" y="3196812"/>
                  <a:pt x="16223" y="3117879"/>
                  <a:pt x="0" y="2819984"/>
                </a:cubicBezTo>
                <a:cubicBezTo>
                  <a:pt x="-16223" y="2522089"/>
                  <a:pt x="16335" y="2292661"/>
                  <a:pt x="0" y="2099988"/>
                </a:cubicBezTo>
                <a:cubicBezTo>
                  <a:pt x="-16335" y="1907315"/>
                  <a:pt x="13533" y="1727044"/>
                  <a:pt x="0" y="1559991"/>
                </a:cubicBezTo>
                <a:cubicBezTo>
                  <a:pt x="-13533" y="1392938"/>
                  <a:pt x="33045" y="1224845"/>
                  <a:pt x="0" y="1139994"/>
                </a:cubicBezTo>
                <a:cubicBezTo>
                  <a:pt x="-33045" y="1055143"/>
                  <a:pt x="76631" y="417322"/>
                  <a:pt x="0" y="0"/>
                </a:cubicBezTo>
                <a:close/>
              </a:path>
              <a:path w="1759904" h="5999967" stroke="0" extrusionOk="0">
                <a:moveTo>
                  <a:pt x="0" y="0"/>
                </a:moveTo>
                <a:cubicBezTo>
                  <a:pt x="172607" y="-54887"/>
                  <a:pt x="300754" y="24313"/>
                  <a:pt x="488860" y="0"/>
                </a:cubicBezTo>
                <a:cubicBezTo>
                  <a:pt x="676966" y="-24313"/>
                  <a:pt x="738291" y="9780"/>
                  <a:pt x="977721" y="0"/>
                </a:cubicBezTo>
                <a:cubicBezTo>
                  <a:pt x="1217151" y="-9780"/>
                  <a:pt x="1351312" y="28854"/>
                  <a:pt x="1466581" y="0"/>
                </a:cubicBezTo>
                <a:cubicBezTo>
                  <a:pt x="1622318" y="11000"/>
                  <a:pt x="1798378" y="105771"/>
                  <a:pt x="1759904" y="293323"/>
                </a:cubicBezTo>
                <a:cubicBezTo>
                  <a:pt x="1763463" y="510501"/>
                  <a:pt x="1747180" y="708257"/>
                  <a:pt x="1759904" y="978120"/>
                </a:cubicBezTo>
                <a:cubicBezTo>
                  <a:pt x="1772628" y="1247983"/>
                  <a:pt x="1744029" y="1394522"/>
                  <a:pt x="1759904" y="1605851"/>
                </a:cubicBezTo>
                <a:cubicBezTo>
                  <a:pt x="1775779" y="1817180"/>
                  <a:pt x="1723494" y="1994381"/>
                  <a:pt x="1759904" y="2119449"/>
                </a:cubicBezTo>
                <a:cubicBezTo>
                  <a:pt x="1796314" y="2244517"/>
                  <a:pt x="1710792" y="2422777"/>
                  <a:pt x="1759904" y="2633047"/>
                </a:cubicBezTo>
                <a:cubicBezTo>
                  <a:pt x="1809016" y="2843317"/>
                  <a:pt x="1692506" y="3160263"/>
                  <a:pt x="1759904" y="3317844"/>
                </a:cubicBezTo>
                <a:cubicBezTo>
                  <a:pt x="1827302" y="3475425"/>
                  <a:pt x="1738042" y="3624736"/>
                  <a:pt x="1759904" y="3831442"/>
                </a:cubicBezTo>
                <a:cubicBezTo>
                  <a:pt x="1781766" y="4038148"/>
                  <a:pt x="1738306" y="4127874"/>
                  <a:pt x="1759904" y="4345040"/>
                </a:cubicBezTo>
                <a:cubicBezTo>
                  <a:pt x="1781502" y="4562206"/>
                  <a:pt x="1741335" y="4623936"/>
                  <a:pt x="1759904" y="4858638"/>
                </a:cubicBezTo>
                <a:cubicBezTo>
                  <a:pt x="1778473" y="5093340"/>
                  <a:pt x="1758882" y="5538770"/>
                  <a:pt x="1759904" y="5999967"/>
                </a:cubicBezTo>
                <a:cubicBezTo>
                  <a:pt x="1578911" y="6073651"/>
                  <a:pt x="1277960" y="5933432"/>
                  <a:pt x="1138071" y="5999967"/>
                </a:cubicBezTo>
                <a:cubicBezTo>
                  <a:pt x="998182" y="6066502"/>
                  <a:pt x="708388" y="5945945"/>
                  <a:pt x="569036" y="5999967"/>
                </a:cubicBezTo>
                <a:cubicBezTo>
                  <a:pt x="429684" y="6053989"/>
                  <a:pt x="284136" y="5996097"/>
                  <a:pt x="0" y="5999967"/>
                </a:cubicBezTo>
                <a:cubicBezTo>
                  <a:pt x="-36886" y="5812692"/>
                  <a:pt x="41207" y="5724877"/>
                  <a:pt x="0" y="5519970"/>
                </a:cubicBezTo>
                <a:cubicBezTo>
                  <a:pt x="-41207" y="5315063"/>
                  <a:pt x="44207" y="5287539"/>
                  <a:pt x="0" y="5099972"/>
                </a:cubicBezTo>
                <a:cubicBezTo>
                  <a:pt x="-44207" y="4912405"/>
                  <a:pt x="55911" y="4717540"/>
                  <a:pt x="0" y="4439976"/>
                </a:cubicBezTo>
                <a:cubicBezTo>
                  <a:pt x="-55911" y="4162412"/>
                  <a:pt x="32383" y="4044391"/>
                  <a:pt x="0" y="3779979"/>
                </a:cubicBezTo>
                <a:cubicBezTo>
                  <a:pt x="-32383" y="3515567"/>
                  <a:pt x="37142" y="3412392"/>
                  <a:pt x="0" y="3059983"/>
                </a:cubicBezTo>
                <a:cubicBezTo>
                  <a:pt x="-37142" y="2707574"/>
                  <a:pt x="31166" y="2789367"/>
                  <a:pt x="0" y="2519986"/>
                </a:cubicBezTo>
                <a:cubicBezTo>
                  <a:pt x="-31166" y="2250605"/>
                  <a:pt x="66802" y="2189652"/>
                  <a:pt x="0" y="1919989"/>
                </a:cubicBezTo>
                <a:cubicBezTo>
                  <a:pt x="-66802" y="1650326"/>
                  <a:pt x="43008" y="1637856"/>
                  <a:pt x="0" y="1379992"/>
                </a:cubicBezTo>
                <a:cubicBezTo>
                  <a:pt x="-43008" y="1122128"/>
                  <a:pt x="51341" y="865048"/>
                  <a:pt x="0" y="719996"/>
                </a:cubicBezTo>
                <a:cubicBezTo>
                  <a:pt x="-51341" y="574944"/>
                  <a:pt x="29635" y="174036"/>
                  <a:pt x="0" y="0"/>
                </a:cubicBezTo>
                <a:close/>
              </a:path>
            </a:pathLst>
          </a:custGeom>
          <a:solidFill>
            <a:srgbClr val="EB9D3B"/>
          </a:solidFill>
          <a:ln>
            <a:extLst>
              <a:ext uri="{C807C97D-BFC1-408E-A445-0C87EB9F89A2}">
                <ask:lineSketchStyleProps xmlns:ask="http://schemas.microsoft.com/office/drawing/2018/sketchyshapes" xmlns="" sd="2709234474">
                  <a:prstGeom prst="round1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scadia Code ExtraLight" panose="020B0609020000020004" pitchFamily="49" charset="0"/>
              <a:ea typeface="Cascadia Code ExtraLight" panose="020B0609020000020004" pitchFamily="49" charset="0"/>
              <a:cs typeface="Cascadia Code ExtraLight" panose="020B0609020000020004" pitchFamily="49" charset="0"/>
            </a:endParaRPr>
          </a:p>
        </p:txBody>
      </p:sp>
      <p:sp>
        <p:nvSpPr>
          <p:cNvPr id="8" name="Rectangle : avec coin arrondi 7">
            <a:extLst>
              <a:ext uri="{FF2B5EF4-FFF2-40B4-BE49-F238E27FC236}">
                <a16:creationId xmlns:a16="http://schemas.microsoft.com/office/drawing/2014/main" id="{4C25740F-B71D-1F9B-312F-AB6768AB5BAF}"/>
              </a:ext>
            </a:extLst>
          </p:cNvPr>
          <p:cNvSpPr/>
          <p:nvPr/>
        </p:nvSpPr>
        <p:spPr>
          <a:xfrm>
            <a:off x="2155780" y="429010"/>
            <a:ext cx="1759904" cy="5999967"/>
          </a:xfrm>
          <a:custGeom>
            <a:avLst/>
            <a:gdLst>
              <a:gd name="csX0" fmla="*/ 0 w 1759904"/>
              <a:gd name="csY0" fmla="*/ 0 h 5999967"/>
              <a:gd name="csX1" fmla="*/ 488860 w 1759904"/>
              <a:gd name="csY1" fmla="*/ 0 h 5999967"/>
              <a:gd name="csX2" fmla="*/ 963055 w 1759904"/>
              <a:gd name="csY2" fmla="*/ 0 h 5999967"/>
              <a:gd name="csX3" fmla="*/ 1466581 w 1759904"/>
              <a:gd name="csY3" fmla="*/ 0 h 5999967"/>
              <a:gd name="csX4" fmla="*/ 1759904 w 1759904"/>
              <a:gd name="csY4" fmla="*/ 293323 h 5999967"/>
              <a:gd name="csX5" fmla="*/ 1759904 w 1759904"/>
              <a:gd name="csY5" fmla="*/ 806921 h 5999967"/>
              <a:gd name="csX6" fmla="*/ 1759904 w 1759904"/>
              <a:gd name="csY6" fmla="*/ 1434652 h 5999967"/>
              <a:gd name="csX7" fmla="*/ 1759904 w 1759904"/>
              <a:gd name="csY7" fmla="*/ 1891183 h 5999967"/>
              <a:gd name="csX8" fmla="*/ 1759904 w 1759904"/>
              <a:gd name="csY8" fmla="*/ 2575981 h 5999967"/>
              <a:gd name="csX9" fmla="*/ 1759904 w 1759904"/>
              <a:gd name="csY9" fmla="*/ 3089579 h 5999967"/>
              <a:gd name="csX10" fmla="*/ 1759904 w 1759904"/>
              <a:gd name="csY10" fmla="*/ 3489044 h 5999967"/>
              <a:gd name="csX11" fmla="*/ 1759904 w 1759904"/>
              <a:gd name="csY11" fmla="*/ 4002642 h 5999967"/>
              <a:gd name="csX12" fmla="*/ 1759904 w 1759904"/>
              <a:gd name="csY12" fmla="*/ 4687439 h 5999967"/>
              <a:gd name="csX13" fmla="*/ 1759904 w 1759904"/>
              <a:gd name="csY13" fmla="*/ 5372236 h 5999967"/>
              <a:gd name="csX14" fmla="*/ 1759904 w 1759904"/>
              <a:gd name="csY14" fmla="*/ 5999967 h 5999967"/>
              <a:gd name="csX15" fmla="*/ 1173269 w 1759904"/>
              <a:gd name="csY15" fmla="*/ 5999967 h 5999967"/>
              <a:gd name="csX16" fmla="*/ 551437 w 1759904"/>
              <a:gd name="csY16" fmla="*/ 5999967 h 5999967"/>
              <a:gd name="csX17" fmla="*/ 0 w 1759904"/>
              <a:gd name="csY17" fmla="*/ 5999967 h 5999967"/>
              <a:gd name="csX18" fmla="*/ 0 w 1759904"/>
              <a:gd name="csY18" fmla="*/ 5579969 h 5999967"/>
              <a:gd name="csX19" fmla="*/ 0 w 1759904"/>
              <a:gd name="csY19" fmla="*/ 4859973 h 5999967"/>
              <a:gd name="csX20" fmla="*/ 0 w 1759904"/>
              <a:gd name="csY20" fmla="*/ 4319976 h 5999967"/>
              <a:gd name="csX21" fmla="*/ 0 w 1759904"/>
              <a:gd name="csY21" fmla="*/ 3899979 h 5999967"/>
              <a:gd name="csX22" fmla="*/ 0 w 1759904"/>
              <a:gd name="csY22" fmla="*/ 3419981 h 5999967"/>
              <a:gd name="csX23" fmla="*/ 0 w 1759904"/>
              <a:gd name="csY23" fmla="*/ 2819984 h 5999967"/>
              <a:gd name="csX24" fmla="*/ 0 w 1759904"/>
              <a:gd name="csY24" fmla="*/ 2099988 h 5999967"/>
              <a:gd name="csX25" fmla="*/ 0 w 1759904"/>
              <a:gd name="csY25" fmla="*/ 1559991 h 5999967"/>
              <a:gd name="csX26" fmla="*/ 0 w 1759904"/>
              <a:gd name="csY26" fmla="*/ 1139994 h 5999967"/>
              <a:gd name="csX27" fmla="*/ 0 w 1759904"/>
              <a:gd name="csY27" fmla="*/ 0 h 599996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1759904" h="5999967" fill="none" extrusionOk="0">
                <a:moveTo>
                  <a:pt x="0" y="0"/>
                </a:moveTo>
                <a:cubicBezTo>
                  <a:pt x="152642" y="-23944"/>
                  <a:pt x="363559" y="33630"/>
                  <a:pt x="488860" y="0"/>
                </a:cubicBezTo>
                <a:cubicBezTo>
                  <a:pt x="614161" y="-33630"/>
                  <a:pt x="759730" y="29082"/>
                  <a:pt x="963055" y="0"/>
                </a:cubicBezTo>
                <a:cubicBezTo>
                  <a:pt x="1166380" y="-29082"/>
                  <a:pt x="1344961" y="34898"/>
                  <a:pt x="1466581" y="0"/>
                </a:cubicBezTo>
                <a:cubicBezTo>
                  <a:pt x="1614282" y="-8085"/>
                  <a:pt x="1774353" y="160628"/>
                  <a:pt x="1759904" y="293323"/>
                </a:cubicBezTo>
                <a:cubicBezTo>
                  <a:pt x="1812785" y="479013"/>
                  <a:pt x="1756597" y="695554"/>
                  <a:pt x="1759904" y="806921"/>
                </a:cubicBezTo>
                <a:cubicBezTo>
                  <a:pt x="1763211" y="918288"/>
                  <a:pt x="1723584" y="1285218"/>
                  <a:pt x="1759904" y="1434652"/>
                </a:cubicBezTo>
                <a:cubicBezTo>
                  <a:pt x="1796224" y="1584086"/>
                  <a:pt x="1730693" y="1702051"/>
                  <a:pt x="1759904" y="1891183"/>
                </a:cubicBezTo>
                <a:cubicBezTo>
                  <a:pt x="1789115" y="2080315"/>
                  <a:pt x="1759169" y="2420812"/>
                  <a:pt x="1759904" y="2575981"/>
                </a:cubicBezTo>
                <a:cubicBezTo>
                  <a:pt x="1760639" y="2731150"/>
                  <a:pt x="1718550" y="2920417"/>
                  <a:pt x="1759904" y="3089579"/>
                </a:cubicBezTo>
                <a:cubicBezTo>
                  <a:pt x="1801258" y="3258741"/>
                  <a:pt x="1748592" y="3296399"/>
                  <a:pt x="1759904" y="3489044"/>
                </a:cubicBezTo>
                <a:cubicBezTo>
                  <a:pt x="1771216" y="3681690"/>
                  <a:pt x="1700188" y="3757958"/>
                  <a:pt x="1759904" y="4002642"/>
                </a:cubicBezTo>
                <a:cubicBezTo>
                  <a:pt x="1819620" y="4247326"/>
                  <a:pt x="1716361" y="4369392"/>
                  <a:pt x="1759904" y="4687439"/>
                </a:cubicBezTo>
                <a:cubicBezTo>
                  <a:pt x="1803447" y="5005486"/>
                  <a:pt x="1755845" y="5119295"/>
                  <a:pt x="1759904" y="5372236"/>
                </a:cubicBezTo>
                <a:cubicBezTo>
                  <a:pt x="1763963" y="5625177"/>
                  <a:pt x="1757457" y="5872895"/>
                  <a:pt x="1759904" y="5999967"/>
                </a:cubicBezTo>
                <a:cubicBezTo>
                  <a:pt x="1601600" y="6054406"/>
                  <a:pt x="1347228" y="5997083"/>
                  <a:pt x="1173269" y="5999967"/>
                </a:cubicBezTo>
                <a:cubicBezTo>
                  <a:pt x="999310" y="6002851"/>
                  <a:pt x="822341" y="5928904"/>
                  <a:pt x="551437" y="5999967"/>
                </a:cubicBezTo>
                <a:cubicBezTo>
                  <a:pt x="280533" y="6071030"/>
                  <a:pt x="235443" y="5958898"/>
                  <a:pt x="0" y="5999967"/>
                </a:cubicBezTo>
                <a:cubicBezTo>
                  <a:pt x="-5644" y="5842711"/>
                  <a:pt x="2983" y="5688463"/>
                  <a:pt x="0" y="5579969"/>
                </a:cubicBezTo>
                <a:cubicBezTo>
                  <a:pt x="-2983" y="5471475"/>
                  <a:pt x="72672" y="5124177"/>
                  <a:pt x="0" y="4859973"/>
                </a:cubicBezTo>
                <a:cubicBezTo>
                  <a:pt x="-72672" y="4595769"/>
                  <a:pt x="38417" y="4497885"/>
                  <a:pt x="0" y="4319976"/>
                </a:cubicBezTo>
                <a:cubicBezTo>
                  <a:pt x="-38417" y="4142067"/>
                  <a:pt x="10663" y="4079384"/>
                  <a:pt x="0" y="3899979"/>
                </a:cubicBezTo>
                <a:cubicBezTo>
                  <a:pt x="-10663" y="3720574"/>
                  <a:pt x="51434" y="3643150"/>
                  <a:pt x="0" y="3419981"/>
                </a:cubicBezTo>
                <a:cubicBezTo>
                  <a:pt x="-51434" y="3196812"/>
                  <a:pt x="16223" y="3117879"/>
                  <a:pt x="0" y="2819984"/>
                </a:cubicBezTo>
                <a:cubicBezTo>
                  <a:pt x="-16223" y="2522089"/>
                  <a:pt x="16335" y="2292661"/>
                  <a:pt x="0" y="2099988"/>
                </a:cubicBezTo>
                <a:cubicBezTo>
                  <a:pt x="-16335" y="1907315"/>
                  <a:pt x="13533" y="1727044"/>
                  <a:pt x="0" y="1559991"/>
                </a:cubicBezTo>
                <a:cubicBezTo>
                  <a:pt x="-13533" y="1392938"/>
                  <a:pt x="33045" y="1224845"/>
                  <a:pt x="0" y="1139994"/>
                </a:cubicBezTo>
                <a:cubicBezTo>
                  <a:pt x="-33045" y="1055143"/>
                  <a:pt x="76631" y="417322"/>
                  <a:pt x="0" y="0"/>
                </a:cubicBezTo>
                <a:close/>
              </a:path>
              <a:path w="1759904" h="5999967" stroke="0" extrusionOk="0">
                <a:moveTo>
                  <a:pt x="0" y="0"/>
                </a:moveTo>
                <a:cubicBezTo>
                  <a:pt x="172607" y="-54887"/>
                  <a:pt x="300754" y="24313"/>
                  <a:pt x="488860" y="0"/>
                </a:cubicBezTo>
                <a:cubicBezTo>
                  <a:pt x="676966" y="-24313"/>
                  <a:pt x="738291" y="9780"/>
                  <a:pt x="977721" y="0"/>
                </a:cubicBezTo>
                <a:cubicBezTo>
                  <a:pt x="1217151" y="-9780"/>
                  <a:pt x="1351312" y="28854"/>
                  <a:pt x="1466581" y="0"/>
                </a:cubicBezTo>
                <a:cubicBezTo>
                  <a:pt x="1622318" y="11000"/>
                  <a:pt x="1798378" y="105771"/>
                  <a:pt x="1759904" y="293323"/>
                </a:cubicBezTo>
                <a:cubicBezTo>
                  <a:pt x="1763463" y="510501"/>
                  <a:pt x="1747180" y="708257"/>
                  <a:pt x="1759904" y="978120"/>
                </a:cubicBezTo>
                <a:cubicBezTo>
                  <a:pt x="1772628" y="1247983"/>
                  <a:pt x="1744029" y="1394522"/>
                  <a:pt x="1759904" y="1605851"/>
                </a:cubicBezTo>
                <a:cubicBezTo>
                  <a:pt x="1775779" y="1817180"/>
                  <a:pt x="1723494" y="1994381"/>
                  <a:pt x="1759904" y="2119449"/>
                </a:cubicBezTo>
                <a:cubicBezTo>
                  <a:pt x="1796314" y="2244517"/>
                  <a:pt x="1710792" y="2422777"/>
                  <a:pt x="1759904" y="2633047"/>
                </a:cubicBezTo>
                <a:cubicBezTo>
                  <a:pt x="1809016" y="2843317"/>
                  <a:pt x="1692506" y="3160263"/>
                  <a:pt x="1759904" y="3317844"/>
                </a:cubicBezTo>
                <a:cubicBezTo>
                  <a:pt x="1827302" y="3475425"/>
                  <a:pt x="1738042" y="3624736"/>
                  <a:pt x="1759904" y="3831442"/>
                </a:cubicBezTo>
                <a:cubicBezTo>
                  <a:pt x="1781766" y="4038148"/>
                  <a:pt x="1738306" y="4127874"/>
                  <a:pt x="1759904" y="4345040"/>
                </a:cubicBezTo>
                <a:cubicBezTo>
                  <a:pt x="1781502" y="4562206"/>
                  <a:pt x="1741335" y="4623936"/>
                  <a:pt x="1759904" y="4858638"/>
                </a:cubicBezTo>
                <a:cubicBezTo>
                  <a:pt x="1778473" y="5093340"/>
                  <a:pt x="1758882" y="5538770"/>
                  <a:pt x="1759904" y="5999967"/>
                </a:cubicBezTo>
                <a:cubicBezTo>
                  <a:pt x="1578911" y="6073651"/>
                  <a:pt x="1277960" y="5933432"/>
                  <a:pt x="1138071" y="5999967"/>
                </a:cubicBezTo>
                <a:cubicBezTo>
                  <a:pt x="998182" y="6066502"/>
                  <a:pt x="708388" y="5945945"/>
                  <a:pt x="569036" y="5999967"/>
                </a:cubicBezTo>
                <a:cubicBezTo>
                  <a:pt x="429684" y="6053989"/>
                  <a:pt x="284136" y="5996097"/>
                  <a:pt x="0" y="5999967"/>
                </a:cubicBezTo>
                <a:cubicBezTo>
                  <a:pt x="-36886" y="5812692"/>
                  <a:pt x="41207" y="5724877"/>
                  <a:pt x="0" y="5519970"/>
                </a:cubicBezTo>
                <a:cubicBezTo>
                  <a:pt x="-41207" y="5315063"/>
                  <a:pt x="44207" y="5287539"/>
                  <a:pt x="0" y="5099972"/>
                </a:cubicBezTo>
                <a:cubicBezTo>
                  <a:pt x="-44207" y="4912405"/>
                  <a:pt x="55911" y="4717540"/>
                  <a:pt x="0" y="4439976"/>
                </a:cubicBezTo>
                <a:cubicBezTo>
                  <a:pt x="-55911" y="4162412"/>
                  <a:pt x="32383" y="4044391"/>
                  <a:pt x="0" y="3779979"/>
                </a:cubicBezTo>
                <a:cubicBezTo>
                  <a:pt x="-32383" y="3515567"/>
                  <a:pt x="37142" y="3412392"/>
                  <a:pt x="0" y="3059983"/>
                </a:cubicBezTo>
                <a:cubicBezTo>
                  <a:pt x="-37142" y="2707574"/>
                  <a:pt x="31166" y="2789367"/>
                  <a:pt x="0" y="2519986"/>
                </a:cubicBezTo>
                <a:cubicBezTo>
                  <a:pt x="-31166" y="2250605"/>
                  <a:pt x="66802" y="2189652"/>
                  <a:pt x="0" y="1919989"/>
                </a:cubicBezTo>
                <a:cubicBezTo>
                  <a:pt x="-66802" y="1650326"/>
                  <a:pt x="43008" y="1637856"/>
                  <a:pt x="0" y="1379992"/>
                </a:cubicBezTo>
                <a:cubicBezTo>
                  <a:pt x="-43008" y="1122128"/>
                  <a:pt x="51341" y="865048"/>
                  <a:pt x="0" y="719996"/>
                </a:cubicBezTo>
                <a:cubicBezTo>
                  <a:pt x="-51341" y="574944"/>
                  <a:pt x="29635" y="174036"/>
                  <a:pt x="0" y="0"/>
                </a:cubicBezTo>
                <a:close/>
              </a:path>
            </a:pathLst>
          </a:custGeom>
          <a:solidFill>
            <a:srgbClr val="EB9D3B"/>
          </a:solidFill>
          <a:ln>
            <a:extLst>
              <a:ext uri="{C807C97D-BFC1-408E-A445-0C87EB9F89A2}">
                <ask:lineSketchStyleProps xmlns:ask="http://schemas.microsoft.com/office/drawing/2018/sketchyshapes" xmlns="" sd="2709234474">
                  <a:prstGeom prst="round1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avec coin arrondi 8">
            <a:extLst>
              <a:ext uri="{FF2B5EF4-FFF2-40B4-BE49-F238E27FC236}">
                <a16:creationId xmlns:a16="http://schemas.microsoft.com/office/drawing/2014/main" id="{3D789247-4692-DB01-896A-CBE7F5AFAB67}"/>
              </a:ext>
            </a:extLst>
          </p:cNvPr>
          <p:cNvSpPr/>
          <p:nvPr/>
        </p:nvSpPr>
        <p:spPr>
          <a:xfrm>
            <a:off x="4113622" y="429010"/>
            <a:ext cx="1759904" cy="5999967"/>
          </a:xfrm>
          <a:custGeom>
            <a:avLst/>
            <a:gdLst>
              <a:gd name="csX0" fmla="*/ 0 w 1759904"/>
              <a:gd name="csY0" fmla="*/ 0 h 5999967"/>
              <a:gd name="csX1" fmla="*/ 488860 w 1759904"/>
              <a:gd name="csY1" fmla="*/ 0 h 5999967"/>
              <a:gd name="csX2" fmla="*/ 963055 w 1759904"/>
              <a:gd name="csY2" fmla="*/ 0 h 5999967"/>
              <a:gd name="csX3" fmla="*/ 1466581 w 1759904"/>
              <a:gd name="csY3" fmla="*/ 0 h 5999967"/>
              <a:gd name="csX4" fmla="*/ 1759904 w 1759904"/>
              <a:gd name="csY4" fmla="*/ 293323 h 5999967"/>
              <a:gd name="csX5" fmla="*/ 1759904 w 1759904"/>
              <a:gd name="csY5" fmla="*/ 806921 h 5999967"/>
              <a:gd name="csX6" fmla="*/ 1759904 w 1759904"/>
              <a:gd name="csY6" fmla="*/ 1434652 h 5999967"/>
              <a:gd name="csX7" fmla="*/ 1759904 w 1759904"/>
              <a:gd name="csY7" fmla="*/ 1891183 h 5999967"/>
              <a:gd name="csX8" fmla="*/ 1759904 w 1759904"/>
              <a:gd name="csY8" fmla="*/ 2575981 h 5999967"/>
              <a:gd name="csX9" fmla="*/ 1759904 w 1759904"/>
              <a:gd name="csY9" fmla="*/ 3089579 h 5999967"/>
              <a:gd name="csX10" fmla="*/ 1759904 w 1759904"/>
              <a:gd name="csY10" fmla="*/ 3489044 h 5999967"/>
              <a:gd name="csX11" fmla="*/ 1759904 w 1759904"/>
              <a:gd name="csY11" fmla="*/ 4002642 h 5999967"/>
              <a:gd name="csX12" fmla="*/ 1759904 w 1759904"/>
              <a:gd name="csY12" fmla="*/ 4687439 h 5999967"/>
              <a:gd name="csX13" fmla="*/ 1759904 w 1759904"/>
              <a:gd name="csY13" fmla="*/ 5372236 h 5999967"/>
              <a:gd name="csX14" fmla="*/ 1759904 w 1759904"/>
              <a:gd name="csY14" fmla="*/ 5999967 h 5999967"/>
              <a:gd name="csX15" fmla="*/ 1173269 w 1759904"/>
              <a:gd name="csY15" fmla="*/ 5999967 h 5999967"/>
              <a:gd name="csX16" fmla="*/ 551437 w 1759904"/>
              <a:gd name="csY16" fmla="*/ 5999967 h 5999967"/>
              <a:gd name="csX17" fmla="*/ 0 w 1759904"/>
              <a:gd name="csY17" fmla="*/ 5999967 h 5999967"/>
              <a:gd name="csX18" fmla="*/ 0 w 1759904"/>
              <a:gd name="csY18" fmla="*/ 5579969 h 5999967"/>
              <a:gd name="csX19" fmla="*/ 0 w 1759904"/>
              <a:gd name="csY19" fmla="*/ 4859973 h 5999967"/>
              <a:gd name="csX20" fmla="*/ 0 w 1759904"/>
              <a:gd name="csY20" fmla="*/ 4319976 h 5999967"/>
              <a:gd name="csX21" fmla="*/ 0 w 1759904"/>
              <a:gd name="csY21" fmla="*/ 3899979 h 5999967"/>
              <a:gd name="csX22" fmla="*/ 0 w 1759904"/>
              <a:gd name="csY22" fmla="*/ 3419981 h 5999967"/>
              <a:gd name="csX23" fmla="*/ 0 w 1759904"/>
              <a:gd name="csY23" fmla="*/ 2819984 h 5999967"/>
              <a:gd name="csX24" fmla="*/ 0 w 1759904"/>
              <a:gd name="csY24" fmla="*/ 2099988 h 5999967"/>
              <a:gd name="csX25" fmla="*/ 0 w 1759904"/>
              <a:gd name="csY25" fmla="*/ 1559991 h 5999967"/>
              <a:gd name="csX26" fmla="*/ 0 w 1759904"/>
              <a:gd name="csY26" fmla="*/ 1139994 h 5999967"/>
              <a:gd name="csX27" fmla="*/ 0 w 1759904"/>
              <a:gd name="csY27" fmla="*/ 0 h 599996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1759904" h="5999967" fill="none" extrusionOk="0">
                <a:moveTo>
                  <a:pt x="0" y="0"/>
                </a:moveTo>
                <a:cubicBezTo>
                  <a:pt x="152642" y="-23944"/>
                  <a:pt x="363559" y="33630"/>
                  <a:pt x="488860" y="0"/>
                </a:cubicBezTo>
                <a:cubicBezTo>
                  <a:pt x="614161" y="-33630"/>
                  <a:pt x="759730" y="29082"/>
                  <a:pt x="963055" y="0"/>
                </a:cubicBezTo>
                <a:cubicBezTo>
                  <a:pt x="1166380" y="-29082"/>
                  <a:pt x="1344961" y="34898"/>
                  <a:pt x="1466581" y="0"/>
                </a:cubicBezTo>
                <a:cubicBezTo>
                  <a:pt x="1614282" y="-8085"/>
                  <a:pt x="1774353" y="160628"/>
                  <a:pt x="1759904" y="293323"/>
                </a:cubicBezTo>
                <a:cubicBezTo>
                  <a:pt x="1812785" y="479013"/>
                  <a:pt x="1756597" y="695554"/>
                  <a:pt x="1759904" y="806921"/>
                </a:cubicBezTo>
                <a:cubicBezTo>
                  <a:pt x="1763211" y="918288"/>
                  <a:pt x="1723584" y="1285218"/>
                  <a:pt x="1759904" y="1434652"/>
                </a:cubicBezTo>
                <a:cubicBezTo>
                  <a:pt x="1796224" y="1584086"/>
                  <a:pt x="1730693" y="1702051"/>
                  <a:pt x="1759904" y="1891183"/>
                </a:cubicBezTo>
                <a:cubicBezTo>
                  <a:pt x="1789115" y="2080315"/>
                  <a:pt x="1759169" y="2420812"/>
                  <a:pt x="1759904" y="2575981"/>
                </a:cubicBezTo>
                <a:cubicBezTo>
                  <a:pt x="1760639" y="2731150"/>
                  <a:pt x="1718550" y="2920417"/>
                  <a:pt x="1759904" y="3089579"/>
                </a:cubicBezTo>
                <a:cubicBezTo>
                  <a:pt x="1801258" y="3258741"/>
                  <a:pt x="1748592" y="3296399"/>
                  <a:pt x="1759904" y="3489044"/>
                </a:cubicBezTo>
                <a:cubicBezTo>
                  <a:pt x="1771216" y="3681690"/>
                  <a:pt x="1700188" y="3757958"/>
                  <a:pt x="1759904" y="4002642"/>
                </a:cubicBezTo>
                <a:cubicBezTo>
                  <a:pt x="1819620" y="4247326"/>
                  <a:pt x="1716361" y="4369392"/>
                  <a:pt x="1759904" y="4687439"/>
                </a:cubicBezTo>
                <a:cubicBezTo>
                  <a:pt x="1803447" y="5005486"/>
                  <a:pt x="1755845" y="5119295"/>
                  <a:pt x="1759904" y="5372236"/>
                </a:cubicBezTo>
                <a:cubicBezTo>
                  <a:pt x="1763963" y="5625177"/>
                  <a:pt x="1757457" y="5872895"/>
                  <a:pt x="1759904" y="5999967"/>
                </a:cubicBezTo>
                <a:cubicBezTo>
                  <a:pt x="1601600" y="6054406"/>
                  <a:pt x="1347228" y="5997083"/>
                  <a:pt x="1173269" y="5999967"/>
                </a:cubicBezTo>
                <a:cubicBezTo>
                  <a:pt x="999310" y="6002851"/>
                  <a:pt x="822341" y="5928904"/>
                  <a:pt x="551437" y="5999967"/>
                </a:cubicBezTo>
                <a:cubicBezTo>
                  <a:pt x="280533" y="6071030"/>
                  <a:pt x="235443" y="5958898"/>
                  <a:pt x="0" y="5999967"/>
                </a:cubicBezTo>
                <a:cubicBezTo>
                  <a:pt x="-5644" y="5842711"/>
                  <a:pt x="2983" y="5688463"/>
                  <a:pt x="0" y="5579969"/>
                </a:cubicBezTo>
                <a:cubicBezTo>
                  <a:pt x="-2983" y="5471475"/>
                  <a:pt x="72672" y="5124177"/>
                  <a:pt x="0" y="4859973"/>
                </a:cubicBezTo>
                <a:cubicBezTo>
                  <a:pt x="-72672" y="4595769"/>
                  <a:pt x="38417" y="4497885"/>
                  <a:pt x="0" y="4319976"/>
                </a:cubicBezTo>
                <a:cubicBezTo>
                  <a:pt x="-38417" y="4142067"/>
                  <a:pt x="10663" y="4079384"/>
                  <a:pt x="0" y="3899979"/>
                </a:cubicBezTo>
                <a:cubicBezTo>
                  <a:pt x="-10663" y="3720574"/>
                  <a:pt x="51434" y="3643150"/>
                  <a:pt x="0" y="3419981"/>
                </a:cubicBezTo>
                <a:cubicBezTo>
                  <a:pt x="-51434" y="3196812"/>
                  <a:pt x="16223" y="3117879"/>
                  <a:pt x="0" y="2819984"/>
                </a:cubicBezTo>
                <a:cubicBezTo>
                  <a:pt x="-16223" y="2522089"/>
                  <a:pt x="16335" y="2292661"/>
                  <a:pt x="0" y="2099988"/>
                </a:cubicBezTo>
                <a:cubicBezTo>
                  <a:pt x="-16335" y="1907315"/>
                  <a:pt x="13533" y="1727044"/>
                  <a:pt x="0" y="1559991"/>
                </a:cubicBezTo>
                <a:cubicBezTo>
                  <a:pt x="-13533" y="1392938"/>
                  <a:pt x="33045" y="1224845"/>
                  <a:pt x="0" y="1139994"/>
                </a:cubicBezTo>
                <a:cubicBezTo>
                  <a:pt x="-33045" y="1055143"/>
                  <a:pt x="76631" y="417322"/>
                  <a:pt x="0" y="0"/>
                </a:cubicBezTo>
                <a:close/>
              </a:path>
              <a:path w="1759904" h="5999967" stroke="0" extrusionOk="0">
                <a:moveTo>
                  <a:pt x="0" y="0"/>
                </a:moveTo>
                <a:cubicBezTo>
                  <a:pt x="172607" y="-54887"/>
                  <a:pt x="300754" y="24313"/>
                  <a:pt x="488860" y="0"/>
                </a:cubicBezTo>
                <a:cubicBezTo>
                  <a:pt x="676966" y="-24313"/>
                  <a:pt x="738291" y="9780"/>
                  <a:pt x="977721" y="0"/>
                </a:cubicBezTo>
                <a:cubicBezTo>
                  <a:pt x="1217151" y="-9780"/>
                  <a:pt x="1351312" y="28854"/>
                  <a:pt x="1466581" y="0"/>
                </a:cubicBezTo>
                <a:cubicBezTo>
                  <a:pt x="1622318" y="11000"/>
                  <a:pt x="1798378" y="105771"/>
                  <a:pt x="1759904" y="293323"/>
                </a:cubicBezTo>
                <a:cubicBezTo>
                  <a:pt x="1763463" y="510501"/>
                  <a:pt x="1747180" y="708257"/>
                  <a:pt x="1759904" y="978120"/>
                </a:cubicBezTo>
                <a:cubicBezTo>
                  <a:pt x="1772628" y="1247983"/>
                  <a:pt x="1744029" y="1394522"/>
                  <a:pt x="1759904" y="1605851"/>
                </a:cubicBezTo>
                <a:cubicBezTo>
                  <a:pt x="1775779" y="1817180"/>
                  <a:pt x="1723494" y="1994381"/>
                  <a:pt x="1759904" y="2119449"/>
                </a:cubicBezTo>
                <a:cubicBezTo>
                  <a:pt x="1796314" y="2244517"/>
                  <a:pt x="1710792" y="2422777"/>
                  <a:pt x="1759904" y="2633047"/>
                </a:cubicBezTo>
                <a:cubicBezTo>
                  <a:pt x="1809016" y="2843317"/>
                  <a:pt x="1692506" y="3160263"/>
                  <a:pt x="1759904" y="3317844"/>
                </a:cubicBezTo>
                <a:cubicBezTo>
                  <a:pt x="1827302" y="3475425"/>
                  <a:pt x="1738042" y="3624736"/>
                  <a:pt x="1759904" y="3831442"/>
                </a:cubicBezTo>
                <a:cubicBezTo>
                  <a:pt x="1781766" y="4038148"/>
                  <a:pt x="1738306" y="4127874"/>
                  <a:pt x="1759904" y="4345040"/>
                </a:cubicBezTo>
                <a:cubicBezTo>
                  <a:pt x="1781502" y="4562206"/>
                  <a:pt x="1741335" y="4623936"/>
                  <a:pt x="1759904" y="4858638"/>
                </a:cubicBezTo>
                <a:cubicBezTo>
                  <a:pt x="1778473" y="5093340"/>
                  <a:pt x="1758882" y="5538770"/>
                  <a:pt x="1759904" y="5999967"/>
                </a:cubicBezTo>
                <a:cubicBezTo>
                  <a:pt x="1578911" y="6073651"/>
                  <a:pt x="1277960" y="5933432"/>
                  <a:pt x="1138071" y="5999967"/>
                </a:cubicBezTo>
                <a:cubicBezTo>
                  <a:pt x="998182" y="6066502"/>
                  <a:pt x="708388" y="5945945"/>
                  <a:pt x="569036" y="5999967"/>
                </a:cubicBezTo>
                <a:cubicBezTo>
                  <a:pt x="429684" y="6053989"/>
                  <a:pt x="284136" y="5996097"/>
                  <a:pt x="0" y="5999967"/>
                </a:cubicBezTo>
                <a:cubicBezTo>
                  <a:pt x="-36886" y="5812692"/>
                  <a:pt x="41207" y="5724877"/>
                  <a:pt x="0" y="5519970"/>
                </a:cubicBezTo>
                <a:cubicBezTo>
                  <a:pt x="-41207" y="5315063"/>
                  <a:pt x="44207" y="5287539"/>
                  <a:pt x="0" y="5099972"/>
                </a:cubicBezTo>
                <a:cubicBezTo>
                  <a:pt x="-44207" y="4912405"/>
                  <a:pt x="55911" y="4717540"/>
                  <a:pt x="0" y="4439976"/>
                </a:cubicBezTo>
                <a:cubicBezTo>
                  <a:pt x="-55911" y="4162412"/>
                  <a:pt x="32383" y="4044391"/>
                  <a:pt x="0" y="3779979"/>
                </a:cubicBezTo>
                <a:cubicBezTo>
                  <a:pt x="-32383" y="3515567"/>
                  <a:pt x="37142" y="3412392"/>
                  <a:pt x="0" y="3059983"/>
                </a:cubicBezTo>
                <a:cubicBezTo>
                  <a:pt x="-37142" y="2707574"/>
                  <a:pt x="31166" y="2789367"/>
                  <a:pt x="0" y="2519986"/>
                </a:cubicBezTo>
                <a:cubicBezTo>
                  <a:pt x="-31166" y="2250605"/>
                  <a:pt x="66802" y="2189652"/>
                  <a:pt x="0" y="1919989"/>
                </a:cubicBezTo>
                <a:cubicBezTo>
                  <a:pt x="-66802" y="1650326"/>
                  <a:pt x="43008" y="1637856"/>
                  <a:pt x="0" y="1379992"/>
                </a:cubicBezTo>
                <a:cubicBezTo>
                  <a:pt x="-43008" y="1122128"/>
                  <a:pt x="51341" y="865048"/>
                  <a:pt x="0" y="719996"/>
                </a:cubicBezTo>
                <a:cubicBezTo>
                  <a:pt x="-51341" y="574944"/>
                  <a:pt x="29635" y="174036"/>
                  <a:pt x="0" y="0"/>
                </a:cubicBezTo>
                <a:close/>
              </a:path>
            </a:pathLst>
          </a:custGeom>
          <a:solidFill>
            <a:srgbClr val="EB9D3B"/>
          </a:solidFill>
          <a:ln>
            <a:extLst>
              <a:ext uri="{C807C97D-BFC1-408E-A445-0C87EB9F89A2}">
                <ask:lineSketchStyleProps xmlns:ask="http://schemas.microsoft.com/office/drawing/2018/sketchyshapes" xmlns="" sd="2709234474">
                  <a:prstGeom prst="round1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avec coin arrondi 9">
            <a:extLst>
              <a:ext uri="{FF2B5EF4-FFF2-40B4-BE49-F238E27FC236}">
                <a16:creationId xmlns:a16="http://schemas.microsoft.com/office/drawing/2014/main" id="{BCB8F8FD-4F69-AECB-3EA4-E93BA8F36DF7}"/>
              </a:ext>
            </a:extLst>
          </p:cNvPr>
          <p:cNvSpPr/>
          <p:nvPr/>
        </p:nvSpPr>
        <p:spPr>
          <a:xfrm>
            <a:off x="6071464" y="429010"/>
            <a:ext cx="1759904" cy="5999967"/>
          </a:xfrm>
          <a:custGeom>
            <a:avLst/>
            <a:gdLst>
              <a:gd name="csX0" fmla="*/ 0 w 1759904"/>
              <a:gd name="csY0" fmla="*/ 0 h 5999967"/>
              <a:gd name="csX1" fmla="*/ 488860 w 1759904"/>
              <a:gd name="csY1" fmla="*/ 0 h 5999967"/>
              <a:gd name="csX2" fmla="*/ 963055 w 1759904"/>
              <a:gd name="csY2" fmla="*/ 0 h 5999967"/>
              <a:gd name="csX3" fmla="*/ 1466581 w 1759904"/>
              <a:gd name="csY3" fmla="*/ 0 h 5999967"/>
              <a:gd name="csX4" fmla="*/ 1759904 w 1759904"/>
              <a:gd name="csY4" fmla="*/ 293323 h 5999967"/>
              <a:gd name="csX5" fmla="*/ 1759904 w 1759904"/>
              <a:gd name="csY5" fmla="*/ 806921 h 5999967"/>
              <a:gd name="csX6" fmla="*/ 1759904 w 1759904"/>
              <a:gd name="csY6" fmla="*/ 1434652 h 5999967"/>
              <a:gd name="csX7" fmla="*/ 1759904 w 1759904"/>
              <a:gd name="csY7" fmla="*/ 1891183 h 5999967"/>
              <a:gd name="csX8" fmla="*/ 1759904 w 1759904"/>
              <a:gd name="csY8" fmla="*/ 2575981 h 5999967"/>
              <a:gd name="csX9" fmla="*/ 1759904 w 1759904"/>
              <a:gd name="csY9" fmla="*/ 3089579 h 5999967"/>
              <a:gd name="csX10" fmla="*/ 1759904 w 1759904"/>
              <a:gd name="csY10" fmla="*/ 3489044 h 5999967"/>
              <a:gd name="csX11" fmla="*/ 1759904 w 1759904"/>
              <a:gd name="csY11" fmla="*/ 4002642 h 5999967"/>
              <a:gd name="csX12" fmla="*/ 1759904 w 1759904"/>
              <a:gd name="csY12" fmla="*/ 4687439 h 5999967"/>
              <a:gd name="csX13" fmla="*/ 1759904 w 1759904"/>
              <a:gd name="csY13" fmla="*/ 5372236 h 5999967"/>
              <a:gd name="csX14" fmla="*/ 1759904 w 1759904"/>
              <a:gd name="csY14" fmla="*/ 5999967 h 5999967"/>
              <a:gd name="csX15" fmla="*/ 1173269 w 1759904"/>
              <a:gd name="csY15" fmla="*/ 5999967 h 5999967"/>
              <a:gd name="csX16" fmla="*/ 551437 w 1759904"/>
              <a:gd name="csY16" fmla="*/ 5999967 h 5999967"/>
              <a:gd name="csX17" fmla="*/ 0 w 1759904"/>
              <a:gd name="csY17" fmla="*/ 5999967 h 5999967"/>
              <a:gd name="csX18" fmla="*/ 0 w 1759904"/>
              <a:gd name="csY18" fmla="*/ 5579969 h 5999967"/>
              <a:gd name="csX19" fmla="*/ 0 w 1759904"/>
              <a:gd name="csY19" fmla="*/ 4859973 h 5999967"/>
              <a:gd name="csX20" fmla="*/ 0 w 1759904"/>
              <a:gd name="csY20" fmla="*/ 4319976 h 5999967"/>
              <a:gd name="csX21" fmla="*/ 0 w 1759904"/>
              <a:gd name="csY21" fmla="*/ 3899979 h 5999967"/>
              <a:gd name="csX22" fmla="*/ 0 w 1759904"/>
              <a:gd name="csY22" fmla="*/ 3419981 h 5999967"/>
              <a:gd name="csX23" fmla="*/ 0 w 1759904"/>
              <a:gd name="csY23" fmla="*/ 2819984 h 5999967"/>
              <a:gd name="csX24" fmla="*/ 0 w 1759904"/>
              <a:gd name="csY24" fmla="*/ 2099988 h 5999967"/>
              <a:gd name="csX25" fmla="*/ 0 w 1759904"/>
              <a:gd name="csY25" fmla="*/ 1559991 h 5999967"/>
              <a:gd name="csX26" fmla="*/ 0 w 1759904"/>
              <a:gd name="csY26" fmla="*/ 1139994 h 5999967"/>
              <a:gd name="csX27" fmla="*/ 0 w 1759904"/>
              <a:gd name="csY27" fmla="*/ 0 h 599996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1759904" h="5999967" fill="none" extrusionOk="0">
                <a:moveTo>
                  <a:pt x="0" y="0"/>
                </a:moveTo>
                <a:cubicBezTo>
                  <a:pt x="152642" y="-23944"/>
                  <a:pt x="363559" y="33630"/>
                  <a:pt x="488860" y="0"/>
                </a:cubicBezTo>
                <a:cubicBezTo>
                  <a:pt x="614161" y="-33630"/>
                  <a:pt x="759730" y="29082"/>
                  <a:pt x="963055" y="0"/>
                </a:cubicBezTo>
                <a:cubicBezTo>
                  <a:pt x="1166380" y="-29082"/>
                  <a:pt x="1344961" y="34898"/>
                  <a:pt x="1466581" y="0"/>
                </a:cubicBezTo>
                <a:cubicBezTo>
                  <a:pt x="1614282" y="-8085"/>
                  <a:pt x="1774353" y="160628"/>
                  <a:pt x="1759904" y="293323"/>
                </a:cubicBezTo>
                <a:cubicBezTo>
                  <a:pt x="1812785" y="479013"/>
                  <a:pt x="1756597" y="695554"/>
                  <a:pt x="1759904" y="806921"/>
                </a:cubicBezTo>
                <a:cubicBezTo>
                  <a:pt x="1763211" y="918288"/>
                  <a:pt x="1723584" y="1285218"/>
                  <a:pt x="1759904" y="1434652"/>
                </a:cubicBezTo>
                <a:cubicBezTo>
                  <a:pt x="1796224" y="1584086"/>
                  <a:pt x="1730693" y="1702051"/>
                  <a:pt x="1759904" y="1891183"/>
                </a:cubicBezTo>
                <a:cubicBezTo>
                  <a:pt x="1789115" y="2080315"/>
                  <a:pt x="1759169" y="2420812"/>
                  <a:pt x="1759904" y="2575981"/>
                </a:cubicBezTo>
                <a:cubicBezTo>
                  <a:pt x="1760639" y="2731150"/>
                  <a:pt x="1718550" y="2920417"/>
                  <a:pt x="1759904" y="3089579"/>
                </a:cubicBezTo>
                <a:cubicBezTo>
                  <a:pt x="1801258" y="3258741"/>
                  <a:pt x="1748592" y="3296399"/>
                  <a:pt x="1759904" y="3489044"/>
                </a:cubicBezTo>
                <a:cubicBezTo>
                  <a:pt x="1771216" y="3681690"/>
                  <a:pt x="1700188" y="3757958"/>
                  <a:pt x="1759904" y="4002642"/>
                </a:cubicBezTo>
                <a:cubicBezTo>
                  <a:pt x="1819620" y="4247326"/>
                  <a:pt x="1716361" y="4369392"/>
                  <a:pt x="1759904" y="4687439"/>
                </a:cubicBezTo>
                <a:cubicBezTo>
                  <a:pt x="1803447" y="5005486"/>
                  <a:pt x="1755845" y="5119295"/>
                  <a:pt x="1759904" y="5372236"/>
                </a:cubicBezTo>
                <a:cubicBezTo>
                  <a:pt x="1763963" y="5625177"/>
                  <a:pt x="1757457" y="5872895"/>
                  <a:pt x="1759904" y="5999967"/>
                </a:cubicBezTo>
                <a:cubicBezTo>
                  <a:pt x="1601600" y="6054406"/>
                  <a:pt x="1347228" y="5997083"/>
                  <a:pt x="1173269" y="5999967"/>
                </a:cubicBezTo>
                <a:cubicBezTo>
                  <a:pt x="999310" y="6002851"/>
                  <a:pt x="822341" y="5928904"/>
                  <a:pt x="551437" y="5999967"/>
                </a:cubicBezTo>
                <a:cubicBezTo>
                  <a:pt x="280533" y="6071030"/>
                  <a:pt x="235443" y="5958898"/>
                  <a:pt x="0" y="5999967"/>
                </a:cubicBezTo>
                <a:cubicBezTo>
                  <a:pt x="-5644" y="5842711"/>
                  <a:pt x="2983" y="5688463"/>
                  <a:pt x="0" y="5579969"/>
                </a:cubicBezTo>
                <a:cubicBezTo>
                  <a:pt x="-2983" y="5471475"/>
                  <a:pt x="72672" y="5124177"/>
                  <a:pt x="0" y="4859973"/>
                </a:cubicBezTo>
                <a:cubicBezTo>
                  <a:pt x="-72672" y="4595769"/>
                  <a:pt x="38417" y="4497885"/>
                  <a:pt x="0" y="4319976"/>
                </a:cubicBezTo>
                <a:cubicBezTo>
                  <a:pt x="-38417" y="4142067"/>
                  <a:pt x="10663" y="4079384"/>
                  <a:pt x="0" y="3899979"/>
                </a:cubicBezTo>
                <a:cubicBezTo>
                  <a:pt x="-10663" y="3720574"/>
                  <a:pt x="51434" y="3643150"/>
                  <a:pt x="0" y="3419981"/>
                </a:cubicBezTo>
                <a:cubicBezTo>
                  <a:pt x="-51434" y="3196812"/>
                  <a:pt x="16223" y="3117879"/>
                  <a:pt x="0" y="2819984"/>
                </a:cubicBezTo>
                <a:cubicBezTo>
                  <a:pt x="-16223" y="2522089"/>
                  <a:pt x="16335" y="2292661"/>
                  <a:pt x="0" y="2099988"/>
                </a:cubicBezTo>
                <a:cubicBezTo>
                  <a:pt x="-16335" y="1907315"/>
                  <a:pt x="13533" y="1727044"/>
                  <a:pt x="0" y="1559991"/>
                </a:cubicBezTo>
                <a:cubicBezTo>
                  <a:pt x="-13533" y="1392938"/>
                  <a:pt x="33045" y="1224845"/>
                  <a:pt x="0" y="1139994"/>
                </a:cubicBezTo>
                <a:cubicBezTo>
                  <a:pt x="-33045" y="1055143"/>
                  <a:pt x="76631" y="417322"/>
                  <a:pt x="0" y="0"/>
                </a:cubicBezTo>
                <a:close/>
              </a:path>
              <a:path w="1759904" h="5999967" stroke="0" extrusionOk="0">
                <a:moveTo>
                  <a:pt x="0" y="0"/>
                </a:moveTo>
                <a:cubicBezTo>
                  <a:pt x="172607" y="-54887"/>
                  <a:pt x="300754" y="24313"/>
                  <a:pt x="488860" y="0"/>
                </a:cubicBezTo>
                <a:cubicBezTo>
                  <a:pt x="676966" y="-24313"/>
                  <a:pt x="738291" y="9780"/>
                  <a:pt x="977721" y="0"/>
                </a:cubicBezTo>
                <a:cubicBezTo>
                  <a:pt x="1217151" y="-9780"/>
                  <a:pt x="1351312" y="28854"/>
                  <a:pt x="1466581" y="0"/>
                </a:cubicBezTo>
                <a:cubicBezTo>
                  <a:pt x="1622318" y="11000"/>
                  <a:pt x="1798378" y="105771"/>
                  <a:pt x="1759904" y="293323"/>
                </a:cubicBezTo>
                <a:cubicBezTo>
                  <a:pt x="1763463" y="510501"/>
                  <a:pt x="1747180" y="708257"/>
                  <a:pt x="1759904" y="978120"/>
                </a:cubicBezTo>
                <a:cubicBezTo>
                  <a:pt x="1772628" y="1247983"/>
                  <a:pt x="1744029" y="1394522"/>
                  <a:pt x="1759904" y="1605851"/>
                </a:cubicBezTo>
                <a:cubicBezTo>
                  <a:pt x="1775779" y="1817180"/>
                  <a:pt x="1723494" y="1994381"/>
                  <a:pt x="1759904" y="2119449"/>
                </a:cubicBezTo>
                <a:cubicBezTo>
                  <a:pt x="1796314" y="2244517"/>
                  <a:pt x="1710792" y="2422777"/>
                  <a:pt x="1759904" y="2633047"/>
                </a:cubicBezTo>
                <a:cubicBezTo>
                  <a:pt x="1809016" y="2843317"/>
                  <a:pt x="1692506" y="3160263"/>
                  <a:pt x="1759904" y="3317844"/>
                </a:cubicBezTo>
                <a:cubicBezTo>
                  <a:pt x="1827302" y="3475425"/>
                  <a:pt x="1738042" y="3624736"/>
                  <a:pt x="1759904" y="3831442"/>
                </a:cubicBezTo>
                <a:cubicBezTo>
                  <a:pt x="1781766" y="4038148"/>
                  <a:pt x="1738306" y="4127874"/>
                  <a:pt x="1759904" y="4345040"/>
                </a:cubicBezTo>
                <a:cubicBezTo>
                  <a:pt x="1781502" y="4562206"/>
                  <a:pt x="1741335" y="4623936"/>
                  <a:pt x="1759904" y="4858638"/>
                </a:cubicBezTo>
                <a:cubicBezTo>
                  <a:pt x="1778473" y="5093340"/>
                  <a:pt x="1758882" y="5538770"/>
                  <a:pt x="1759904" y="5999967"/>
                </a:cubicBezTo>
                <a:cubicBezTo>
                  <a:pt x="1578911" y="6073651"/>
                  <a:pt x="1277960" y="5933432"/>
                  <a:pt x="1138071" y="5999967"/>
                </a:cubicBezTo>
                <a:cubicBezTo>
                  <a:pt x="998182" y="6066502"/>
                  <a:pt x="708388" y="5945945"/>
                  <a:pt x="569036" y="5999967"/>
                </a:cubicBezTo>
                <a:cubicBezTo>
                  <a:pt x="429684" y="6053989"/>
                  <a:pt x="284136" y="5996097"/>
                  <a:pt x="0" y="5999967"/>
                </a:cubicBezTo>
                <a:cubicBezTo>
                  <a:pt x="-36886" y="5812692"/>
                  <a:pt x="41207" y="5724877"/>
                  <a:pt x="0" y="5519970"/>
                </a:cubicBezTo>
                <a:cubicBezTo>
                  <a:pt x="-41207" y="5315063"/>
                  <a:pt x="44207" y="5287539"/>
                  <a:pt x="0" y="5099972"/>
                </a:cubicBezTo>
                <a:cubicBezTo>
                  <a:pt x="-44207" y="4912405"/>
                  <a:pt x="55911" y="4717540"/>
                  <a:pt x="0" y="4439976"/>
                </a:cubicBezTo>
                <a:cubicBezTo>
                  <a:pt x="-55911" y="4162412"/>
                  <a:pt x="32383" y="4044391"/>
                  <a:pt x="0" y="3779979"/>
                </a:cubicBezTo>
                <a:cubicBezTo>
                  <a:pt x="-32383" y="3515567"/>
                  <a:pt x="37142" y="3412392"/>
                  <a:pt x="0" y="3059983"/>
                </a:cubicBezTo>
                <a:cubicBezTo>
                  <a:pt x="-37142" y="2707574"/>
                  <a:pt x="31166" y="2789367"/>
                  <a:pt x="0" y="2519986"/>
                </a:cubicBezTo>
                <a:cubicBezTo>
                  <a:pt x="-31166" y="2250605"/>
                  <a:pt x="66802" y="2189652"/>
                  <a:pt x="0" y="1919989"/>
                </a:cubicBezTo>
                <a:cubicBezTo>
                  <a:pt x="-66802" y="1650326"/>
                  <a:pt x="43008" y="1637856"/>
                  <a:pt x="0" y="1379992"/>
                </a:cubicBezTo>
                <a:cubicBezTo>
                  <a:pt x="-43008" y="1122128"/>
                  <a:pt x="51341" y="865048"/>
                  <a:pt x="0" y="719996"/>
                </a:cubicBezTo>
                <a:cubicBezTo>
                  <a:pt x="-51341" y="574944"/>
                  <a:pt x="29635" y="174036"/>
                  <a:pt x="0" y="0"/>
                </a:cubicBezTo>
                <a:close/>
              </a:path>
            </a:pathLst>
          </a:custGeom>
          <a:solidFill>
            <a:srgbClr val="EB9D3B"/>
          </a:solidFill>
          <a:ln>
            <a:extLst>
              <a:ext uri="{C807C97D-BFC1-408E-A445-0C87EB9F89A2}">
                <ask:lineSketchStyleProps xmlns:ask="http://schemas.microsoft.com/office/drawing/2018/sketchyshapes" xmlns="" sd="2709234474">
                  <a:prstGeom prst="round1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avec coin arrondi 10">
            <a:extLst>
              <a:ext uri="{FF2B5EF4-FFF2-40B4-BE49-F238E27FC236}">
                <a16:creationId xmlns:a16="http://schemas.microsoft.com/office/drawing/2014/main" id="{5F0A8E36-AED4-1463-776F-E632D6F712D7}"/>
              </a:ext>
            </a:extLst>
          </p:cNvPr>
          <p:cNvSpPr/>
          <p:nvPr/>
        </p:nvSpPr>
        <p:spPr>
          <a:xfrm>
            <a:off x="8047457" y="429012"/>
            <a:ext cx="1759904" cy="5999967"/>
          </a:xfrm>
          <a:custGeom>
            <a:avLst/>
            <a:gdLst>
              <a:gd name="csX0" fmla="*/ 0 w 1759904"/>
              <a:gd name="csY0" fmla="*/ 0 h 5999967"/>
              <a:gd name="csX1" fmla="*/ 488860 w 1759904"/>
              <a:gd name="csY1" fmla="*/ 0 h 5999967"/>
              <a:gd name="csX2" fmla="*/ 963055 w 1759904"/>
              <a:gd name="csY2" fmla="*/ 0 h 5999967"/>
              <a:gd name="csX3" fmla="*/ 1466581 w 1759904"/>
              <a:gd name="csY3" fmla="*/ 0 h 5999967"/>
              <a:gd name="csX4" fmla="*/ 1759904 w 1759904"/>
              <a:gd name="csY4" fmla="*/ 293323 h 5999967"/>
              <a:gd name="csX5" fmla="*/ 1759904 w 1759904"/>
              <a:gd name="csY5" fmla="*/ 806921 h 5999967"/>
              <a:gd name="csX6" fmla="*/ 1759904 w 1759904"/>
              <a:gd name="csY6" fmla="*/ 1434652 h 5999967"/>
              <a:gd name="csX7" fmla="*/ 1759904 w 1759904"/>
              <a:gd name="csY7" fmla="*/ 1891183 h 5999967"/>
              <a:gd name="csX8" fmla="*/ 1759904 w 1759904"/>
              <a:gd name="csY8" fmla="*/ 2575981 h 5999967"/>
              <a:gd name="csX9" fmla="*/ 1759904 w 1759904"/>
              <a:gd name="csY9" fmla="*/ 3089579 h 5999967"/>
              <a:gd name="csX10" fmla="*/ 1759904 w 1759904"/>
              <a:gd name="csY10" fmla="*/ 3489044 h 5999967"/>
              <a:gd name="csX11" fmla="*/ 1759904 w 1759904"/>
              <a:gd name="csY11" fmla="*/ 4002642 h 5999967"/>
              <a:gd name="csX12" fmla="*/ 1759904 w 1759904"/>
              <a:gd name="csY12" fmla="*/ 4687439 h 5999967"/>
              <a:gd name="csX13" fmla="*/ 1759904 w 1759904"/>
              <a:gd name="csY13" fmla="*/ 5372236 h 5999967"/>
              <a:gd name="csX14" fmla="*/ 1759904 w 1759904"/>
              <a:gd name="csY14" fmla="*/ 5999967 h 5999967"/>
              <a:gd name="csX15" fmla="*/ 1173269 w 1759904"/>
              <a:gd name="csY15" fmla="*/ 5999967 h 5999967"/>
              <a:gd name="csX16" fmla="*/ 551437 w 1759904"/>
              <a:gd name="csY16" fmla="*/ 5999967 h 5999967"/>
              <a:gd name="csX17" fmla="*/ 0 w 1759904"/>
              <a:gd name="csY17" fmla="*/ 5999967 h 5999967"/>
              <a:gd name="csX18" fmla="*/ 0 w 1759904"/>
              <a:gd name="csY18" fmla="*/ 5579969 h 5999967"/>
              <a:gd name="csX19" fmla="*/ 0 w 1759904"/>
              <a:gd name="csY19" fmla="*/ 4859973 h 5999967"/>
              <a:gd name="csX20" fmla="*/ 0 w 1759904"/>
              <a:gd name="csY20" fmla="*/ 4319976 h 5999967"/>
              <a:gd name="csX21" fmla="*/ 0 w 1759904"/>
              <a:gd name="csY21" fmla="*/ 3899979 h 5999967"/>
              <a:gd name="csX22" fmla="*/ 0 w 1759904"/>
              <a:gd name="csY22" fmla="*/ 3419981 h 5999967"/>
              <a:gd name="csX23" fmla="*/ 0 w 1759904"/>
              <a:gd name="csY23" fmla="*/ 2819984 h 5999967"/>
              <a:gd name="csX24" fmla="*/ 0 w 1759904"/>
              <a:gd name="csY24" fmla="*/ 2099988 h 5999967"/>
              <a:gd name="csX25" fmla="*/ 0 w 1759904"/>
              <a:gd name="csY25" fmla="*/ 1559991 h 5999967"/>
              <a:gd name="csX26" fmla="*/ 0 w 1759904"/>
              <a:gd name="csY26" fmla="*/ 1139994 h 5999967"/>
              <a:gd name="csX27" fmla="*/ 0 w 1759904"/>
              <a:gd name="csY27" fmla="*/ 0 h 599996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1759904" h="5999967" fill="none" extrusionOk="0">
                <a:moveTo>
                  <a:pt x="0" y="0"/>
                </a:moveTo>
                <a:cubicBezTo>
                  <a:pt x="152642" y="-23944"/>
                  <a:pt x="363559" y="33630"/>
                  <a:pt x="488860" y="0"/>
                </a:cubicBezTo>
                <a:cubicBezTo>
                  <a:pt x="614161" y="-33630"/>
                  <a:pt x="759730" y="29082"/>
                  <a:pt x="963055" y="0"/>
                </a:cubicBezTo>
                <a:cubicBezTo>
                  <a:pt x="1166380" y="-29082"/>
                  <a:pt x="1344961" y="34898"/>
                  <a:pt x="1466581" y="0"/>
                </a:cubicBezTo>
                <a:cubicBezTo>
                  <a:pt x="1614282" y="-8085"/>
                  <a:pt x="1774353" y="160628"/>
                  <a:pt x="1759904" y="293323"/>
                </a:cubicBezTo>
                <a:cubicBezTo>
                  <a:pt x="1812785" y="479013"/>
                  <a:pt x="1756597" y="695554"/>
                  <a:pt x="1759904" y="806921"/>
                </a:cubicBezTo>
                <a:cubicBezTo>
                  <a:pt x="1763211" y="918288"/>
                  <a:pt x="1723584" y="1285218"/>
                  <a:pt x="1759904" y="1434652"/>
                </a:cubicBezTo>
                <a:cubicBezTo>
                  <a:pt x="1796224" y="1584086"/>
                  <a:pt x="1730693" y="1702051"/>
                  <a:pt x="1759904" y="1891183"/>
                </a:cubicBezTo>
                <a:cubicBezTo>
                  <a:pt x="1789115" y="2080315"/>
                  <a:pt x="1759169" y="2420812"/>
                  <a:pt x="1759904" y="2575981"/>
                </a:cubicBezTo>
                <a:cubicBezTo>
                  <a:pt x="1760639" y="2731150"/>
                  <a:pt x="1718550" y="2920417"/>
                  <a:pt x="1759904" y="3089579"/>
                </a:cubicBezTo>
                <a:cubicBezTo>
                  <a:pt x="1801258" y="3258741"/>
                  <a:pt x="1748592" y="3296399"/>
                  <a:pt x="1759904" y="3489044"/>
                </a:cubicBezTo>
                <a:cubicBezTo>
                  <a:pt x="1771216" y="3681690"/>
                  <a:pt x="1700188" y="3757958"/>
                  <a:pt x="1759904" y="4002642"/>
                </a:cubicBezTo>
                <a:cubicBezTo>
                  <a:pt x="1819620" y="4247326"/>
                  <a:pt x="1716361" y="4369392"/>
                  <a:pt x="1759904" y="4687439"/>
                </a:cubicBezTo>
                <a:cubicBezTo>
                  <a:pt x="1803447" y="5005486"/>
                  <a:pt x="1755845" y="5119295"/>
                  <a:pt x="1759904" y="5372236"/>
                </a:cubicBezTo>
                <a:cubicBezTo>
                  <a:pt x="1763963" y="5625177"/>
                  <a:pt x="1757457" y="5872895"/>
                  <a:pt x="1759904" y="5999967"/>
                </a:cubicBezTo>
                <a:cubicBezTo>
                  <a:pt x="1601600" y="6054406"/>
                  <a:pt x="1347228" y="5997083"/>
                  <a:pt x="1173269" y="5999967"/>
                </a:cubicBezTo>
                <a:cubicBezTo>
                  <a:pt x="999310" y="6002851"/>
                  <a:pt x="822341" y="5928904"/>
                  <a:pt x="551437" y="5999967"/>
                </a:cubicBezTo>
                <a:cubicBezTo>
                  <a:pt x="280533" y="6071030"/>
                  <a:pt x="235443" y="5958898"/>
                  <a:pt x="0" y="5999967"/>
                </a:cubicBezTo>
                <a:cubicBezTo>
                  <a:pt x="-5644" y="5842711"/>
                  <a:pt x="2983" y="5688463"/>
                  <a:pt x="0" y="5579969"/>
                </a:cubicBezTo>
                <a:cubicBezTo>
                  <a:pt x="-2983" y="5471475"/>
                  <a:pt x="72672" y="5124177"/>
                  <a:pt x="0" y="4859973"/>
                </a:cubicBezTo>
                <a:cubicBezTo>
                  <a:pt x="-72672" y="4595769"/>
                  <a:pt x="38417" y="4497885"/>
                  <a:pt x="0" y="4319976"/>
                </a:cubicBezTo>
                <a:cubicBezTo>
                  <a:pt x="-38417" y="4142067"/>
                  <a:pt x="10663" y="4079384"/>
                  <a:pt x="0" y="3899979"/>
                </a:cubicBezTo>
                <a:cubicBezTo>
                  <a:pt x="-10663" y="3720574"/>
                  <a:pt x="51434" y="3643150"/>
                  <a:pt x="0" y="3419981"/>
                </a:cubicBezTo>
                <a:cubicBezTo>
                  <a:pt x="-51434" y="3196812"/>
                  <a:pt x="16223" y="3117879"/>
                  <a:pt x="0" y="2819984"/>
                </a:cubicBezTo>
                <a:cubicBezTo>
                  <a:pt x="-16223" y="2522089"/>
                  <a:pt x="16335" y="2292661"/>
                  <a:pt x="0" y="2099988"/>
                </a:cubicBezTo>
                <a:cubicBezTo>
                  <a:pt x="-16335" y="1907315"/>
                  <a:pt x="13533" y="1727044"/>
                  <a:pt x="0" y="1559991"/>
                </a:cubicBezTo>
                <a:cubicBezTo>
                  <a:pt x="-13533" y="1392938"/>
                  <a:pt x="33045" y="1224845"/>
                  <a:pt x="0" y="1139994"/>
                </a:cubicBezTo>
                <a:cubicBezTo>
                  <a:pt x="-33045" y="1055143"/>
                  <a:pt x="76631" y="417322"/>
                  <a:pt x="0" y="0"/>
                </a:cubicBezTo>
                <a:close/>
              </a:path>
              <a:path w="1759904" h="5999967" stroke="0" extrusionOk="0">
                <a:moveTo>
                  <a:pt x="0" y="0"/>
                </a:moveTo>
                <a:cubicBezTo>
                  <a:pt x="172607" y="-54887"/>
                  <a:pt x="300754" y="24313"/>
                  <a:pt x="488860" y="0"/>
                </a:cubicBezTo>
                <a:cubicBezTo>
                  <a:pt x="676966" y="-24313"/>
                  <a:pt x="738291" y="9780"/>
                  <a:pt x="977721" y="0"/>
                </a:cubicBezTo>
                <a:cubicBezTo>
                  <a:pt x="1217151" y="-9780"/>
                  <a:pt x="1351312" y="28854"/>
                  <a:pt x="1466581" y="0"/>
                </a:cubicBezTo>
                <a:cubicBezTo>
                  <a:pt x="1622318" y="11000"/>
                  <a:pt x="1798378" y="105771"/>
                  <a:pt x="1759904" y="293323"/>
                </a:cubicBezTo>
                <a:cubicBezTo>
                  <a:pt x="1763463" y="510501"/>
                  <a:pt x="1747180" y="708257"/>
                  <a:pt x="1759904" y="978120"/>
                </a:cubicBezTo>
                <a:cubicBezTo>
                  <a:pt x="1772628" y="1247983"/>
                  <a:pt x="1744029" y="1394522"/>
                  <a:pt x="1759904" y="1605851"/>
                </a:cubicBezTo>
                <a:cubicBezTo>
                  <a:pt x="1775779" y="1817180"/>
                  <a:pt x="1723494" y="1994381"/>
                  <a:pt x="1759904" y="2119449"/>
                </a:cubicBezTo>
                <a:cubicBezTo>
                  <a:pt x="1796314" y="2244517"/>
                  <a:pt x="1710792" y="2422777"/>
                  <a:pt x="1759904" y="2633047"/>
                </a:cubicBezTo>
                <a:cubicBezTo>
                  <a:pt x="1809016" y="2843317"/>
                  <a:pt x="1692506" y="3160263"/>
                  <a:pt x="1759904" y="3317844"/>
                </a:cubicBezTo>
                <a:cubicBezTo>
                  <a:pt x="1827302" y="3475425"/>
                  <a:pt x="1738042" y="3624736"/>
                  <a:pt x="1759904" y="3831442"/>
                </a:cubicBezTo>
                <a:cubicBezTo>
                  <a:pt x="1781766" y="4038148"/>
                  <a:pt x="1738306" y="4127874"/>
                  <a:pt x="1759904" y="4345040"/>
                </a:cubicBezTo>
                <a:cubicBezTo>
                  <a:pt x="1781502" y="4562206"/>
                  <a:pt x="1741335" y="4623936"/>
                  <a:pt x="1759904" y="4858638"/>
                </a:cubicBezTo>
                <a:cubicBezTo>
                  <a:pt x="1778473" y="5093340"/>
                  <a:pt x="1758882" y="5538770"/>
                  <a:pt x="1759904" y="5999967"/>
                </a:cubicBezTo>
                <a:cubicBezTo>
                  <a:pt x="1578911" y="6073651"/>
                  <a:pt x="1277960" y="5933432"/>
                  <a:pt x="1138071" y="5999967"/>
                </a:cubicBezTo>
                <a:cubicBezTo>
                  <a:pt x="998182" y="6066502"/>
                  <a:pt x="708388" y="5945945"/>
                  <a:pt x="569036" y="5999967"/>
                </a:cubicBezTo>
                <a:cubicBezTo>
                  <a:pt x="429684" y="6053989"/>
                  <a:pt x="284136" y="5996097"/>
                  <a:pt x="0" y="5999967"/>
                </a:cubicBezTo>
                <a:cubicBezTo>
                  <a:pt x="-36886" y="5812692"/>
                  <a:pt x="41207" y="5724877"/>
                  <a:pt x="0" y="5519970"/>
                </a:cubicBezTo>
                <a:cubicBezTo>
                  <a:pt x="-41207" y="5315063"/>
                  <a:pt x="44207" y="5287539"/>
                  <a:pt x="0" y="5099972"/>
                </a:cubicBezTo>
                <a:cubicBezTo>
                  <a:pt x="-44207" y="4912405"/>
                  <a:pt x="55911" y="4717540"/>
                  <a:pt x="0" y="4439976"/>
                </a:cubicBezTo>
                <a:cubicBezTo>
                  <a:pt x="-55911" y="4162412"/>
                  <a:pt x="32383" y="4044391"/>
                  <a:pt x="0" y="3779979"/>
                </a:cubicBezTo>
                <a:cubicBezTo>
                  <a:pt x="-32383" y="3515567"/>
                  <a:pt x="37142" y="3412392"/>
                  <a:pt x="0" y="3059983"/>
                </a:cubicBezTo>
                <a:cubicBezTo>
                  <a:pt x="-37142" y="2707574"/>
                  <a:pt x="31166" y="2789367"/>
                  <a:pt x="0" y="2519986"/>
                </a:cubicBezTo>
                <a:cubicBezTo>
                  <a:pt x="-31166" y="2250605"/>
                  <a:pt x="66802" y="2189652"/>
                  <a:pt x="0" y="1919989"/>
                </a:cubicBezTo>
                <a:cubicBezTo>
                  <a:pt x="-66802" y="1650326"/>
                  <a:pt x="43008" y="1637856"/>
                  <a:pt x="0" y="1379992"/>
                </a:cubicBezTo>
                <a:cubicBezTo>
                  <a:pt x="-43008" y="1122128"/>
                  <a:pt x="51341" y="865048"/>
                  <a:pt x="0" y="719996"/>
                </a:cubicBezTo>
                <a:cubicBezTo>
                  <a:pt x="-51341" y="574944"/>
                  <a:pt x="29635" y="174036"/>
                  <a:pt x="0" y="0"/>
                </a:cubicBezTo>
                <a:close/>
              </a:path>
            </a:pathLst>
          </a:custGeom>
          <a:solidFill>
            <a:srgbClr val="EB9D3B"/>
          </a:solidFill>
          <a:ln>
            <a:extLst>
              <a:ext uri="{C807C97D-BFC1-408E-A445-0C87EB9F89A2}">
                <ask:lineSketchStyleProps xmlns:ask="http://schemas.microsoft.com/office/drawing/2018/sketchyshapes" xmlns="" sd="2709234474">
                  <a:prstGeom prst="round1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D48DF91-FF5F-8D65-8DE6-DC5DD9DC216D}"/>
              </a:ext>
            </a:extLst>
          </p:cNvPr>
          <p:cNvSpPr txBox="1"/>
          <p:nvPr/>
        </p:nvSpPr>
        <p:spPr>
          <a:xfrm>
            <a:off x="350729" y="626301"/>
            <a:ext cx="141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23/02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B28E100-CB9C-41FC-D06D-C7ABE770F778}"/>
              </a:ext>
            </a:extLst>
          </p:cNvPr>
          <p:cNvSpPr txBox="1"/>
          <p:nvPr/>
        </p:nvSpPr>
        <p:spPr>
          <a:xfrm>
            <a:off x="2328011" y="626301"/>
            <a:ext cx="141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24/02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57667E9-AF52-14D2-9BB1-509CDE359C66}"/>
              </a:ext>
            </a:extLst>
          </p:cNvPr>
          <p:cNvSpPr txBox="1"/>
          <p:nvPr/>
        </p:nvSpPr>
        <p:spPr>
          <a:xfrm>
            <a:off x="8223593" y="626301"/>
            <a:ext cx="141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27/02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A9A2342-E06A-3607-B51C-B1FD174D0F3C}"/>
              </a:ext>
            </a:extLst>
          </p:cNvPr>
          <p:cNvSpPr txBox="1"/>
          <p:nvPr/>
        </p:nvSpPr>
        <p:spPr>
          <a:xfrm>
            <a:off x="6243695" y="626301"/>
            <a:ext cx="141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26/02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DE5E4DD-544F-175E-2412-452B37409451}"/>
              </a:ext>
            </a:extLst>
          </p:cNvPr>
          <p:cNvSpPr txBox="1"/>
          <p:nvPr/>
        </p:nvSpPr>
        <p:spPr>
          <a:xfrm>
            <a:off x="4285853" y="594035"/>
            <a:ext cx="141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25/02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BE6E0D8-17B1-E966-CF9A-6FABD8E0F141}"/>
              </a:ext>
            </a:extLst>
          </p:cNvPr>
          <p:cNvSpPr txBox="1"/>
          <p:nvPr/>
        </p:nvSpPr>
        <p:spPr>
          <a:xfrm>
            <a:off x="197938" y="1382279"/>
            <a:ext cx="1759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  <a:ea typeface="Cascadia Code ExtraLight" panose="020B0609020000020004" pitchFamily="49" charset="0"/>
                <a:cs typeface="Aparajita" panose="020B0502040204020203" pitchFamily="18" charset="0"/>
              </a:rPr>
              <a:t>Plastique fou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  <a:ea typeface="Cascadia Code ExtraLight" panose="020B0609020000020004" pitchFamily="49" charset="0"/>
              <a:cs typeface="Aparajita" panose="020B05020402040202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u="sng" dirty="0">
                <a:latin typeface="Californian FB" panose="0207040306080B030204" pitchFamily="18" charset="0"/>
                <a:ea typeface="Cascadia Code ExtraLight" panose="020B0609020000020004" pitchFamily="49" charset="0"/>
                <a:cs typeface="Aparajita" panose="020B0502040204020203" pitchFamily="18" charset="0"/>
              </a:rPr>
              <a:t>Jeu:</a:t>
            </a:r>
            <a:r>
              <a:rPr lang="fr-FR" sz="2000" i="1" dirty="0">
                <a:latin typeface="Californian FB" panose="0207040306080B030204" pitchFamily="18" charset="0"/>
                <a:ea typeface="Cascadia Code ExtraLight" panose="020B0609020000020004" pitchFamily="49" charset="0"/>
                <a:cs typeface="Aparajita" panose="020B0502040204020203" pitchFamily="18" charset="0"/>
              </a:rPr>
              <a:t> Tic Tac Boom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  <a:ea typeface="Cascadia Code ExtraLight" panose="020B0609020000020004" pitchFamily="49" charset="0"/>
              <a:cs typeface="Aparajita" panose="020B05020402040202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  <a:ea typeface="Cascadia Code ExtraLight" panose="020B0609020000020004" pitchFamily="49" charset="0"/>
                <a:cs typeface="Aparajita" panose="020B0502040204020203" pitchFamily="18" charset="0"/>
              </a:rPr>
              <a:t>Peinture sur vitre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  <a:ea typeface="Cascadia Code ExtraLight" panose="020B0609020000020004" pitchFamily="49" charset="0"/>
              <a:cs typeface="Aparajita" panose="020B05020402040202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  <a:ea typeface="Cascadia Code ExtraLight" panose="020B0609020000020004" pitchFamily="49" charset="0"/>
                <a:cs typeface="Aparajita" panose="020B0502040204020203" pitchFamily="18" charset="0"/>
              </a:rPr>
              <a:t>Jeux de balles 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D233400-EA7C-2012-9DF2-BC8F85C17972}"/>
              </a:ext>
            </a:extLst>
          </p:cNvPr>
          <p:cNvSpPr txBox="1"/>
          <p:nvPr/>
        </p:nvSpPr>
        <p:spPr>
          <a:xfrm>
            <a:off x="2155779" y="1315233"/>
            <a:ext cx="174175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Création d’insecte</a:t>
            </a:r>
          </a:p>
          <a:p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Jeu: Le relais des fées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Silhouette féerique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Quizz sur les insectes</a:t>
            </a:r>
            <a:endParaRPr lang="fr-FR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CA92F00D-10B2-57E0-0CD1-44402D9A586D}"/>
              </a:ext>
            </a:extLst>
          </p:cNvPr>
          <p:cNvSpPr txBox="1"/>
          <p:nvPr/>
        </p:nvSpPr>
        <p:spPr>
          <a:xfrm>
            <a:off x="4113621" y="1377863"/>
            <a:ext cx="174175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Pâte à sel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Mobile volant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Jeux musicaux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Bocal de fées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u="sng" dirty="0">
                <a:latin typeface="Californian FB" panose="0207040306080B030204" pitchFamily="18" charset="0"/>
              </a:rPr>
              <a:t>Jeu:</a:t>
            </a:r>
            <a:r>
              <a:rPr lang="fr-FR" sz="2000" i="1" dirty="0">
                <a:latin typeface="Californian FB" panose="0207040306080B030204" pitchFamily="18" charset="0"/>
              </a:rPr>
              <a:t> Les champignons musicaux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B724036F-9503-AD06-FB48-DC3E52C9E2AC}"/>
              </a:ext>
            </a:extLst>
          </p:cNvPr>
          <p:cNvSpPr txBox="1"/>
          <p:nvPr/>
        </p:nvSpPr>
        <p:spPr>
          <a:xfrm>
            <a:off x="6071464" y="1377863"/>
            <a:ext cx="17599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Création d’une ruche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Fabrication maison de fée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Jeux intérieurs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Plastique fou féerique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u="sng" dirty="0">
                <a:latin typeface="Californian FB" panose="0207040306080B030204" pitchFamily="18" charset="0"/>
              </a:rPr>
              <a:t>Jeu: </a:t>
            </a:r>
            <a:r>
              <a:rPr lang="fr-FR" sz="2000" i="1" dirty="0">
                <a:latin typeface="Californian FB" panose="0207040306080B030204" pitchFamily="18" charset="0"/>
              </a:rPr>
              <a:t>Jacques à dit 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D608F61-771E-9DF3-50B6-D5FA8707BEDD}"/>
              </a:ext>
            </a:extLst>
          </p:cNvPr>
          <p:cNvSpPr txBox="1"/>
          <p:nvPr/>
        </p:nvSpPr>
        <p:spPr>
          <a:xfrm>
            <a:off x="8047458" y="1377863"/>
            <a:ext cx="193969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u="sng" dirty="0">
                <a:latin typeface="Californian FB" panose="0207040306080B030204" pitchFamily="18" charset="0"/>
              </a:rPr>
              <a:t>Jeu: </a:t>
            </a:r>
            <a:r>
              <a:rPr lang="fr-FR" sz="2000" i="1" dirty="0">
                <a:latin typeface="Californian FB" panose="0207040306080B030204" pitchFamily="18" charset="0"/>
              </a:rPr>
              <a:t>Course d’obstacles féerique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Libellule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Ruche d’abeille</a:t>
            </a:r>
          </a:p>
          <a:p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Zumba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Jeux de mimes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8535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B979C-B771-CE84-8AB1-DB22942E0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OND D'ECRAN grandioseeeeeee !! n°6 MONDE FEERIQUE">
            <a:extLst>
              <a:ext uri="{FF2B5EF4-FFF2-40B4-BE49-F238E27FC236}">
                <a16:creationId xmlns:a16="http://schemas.microsoft.com/office/drawing/2014/main" id="{981C3732-6E1A-97DC-0F33-1EDAF1DDF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 : avec coin arrondi 2">
            <a:extLst>
              <a:ext uri="{FF2B5EF4-FFF2-40B4-BE49-F238E27FC236}">
                <a16:creationId xmlns:a16="http://schemas.microsoft.com/office/drawing/2014/main" id="{773B26C2-7319-058C-32C8-6AD7C1B5A7FC}"/>
              </a:ext>
            </a:extLst>
          </p:cNvPr>
          <p:cNvSpPr/>
          <p:nvPr/>
        </p:nvSpPr>
        <p:spPr>
          <a:xfrm>
            <a:off x="197938" y="429010"/>
            <a:ext cx="1759904" cy="5999967"/>
          </a:xfrm>
          <a:custGeom>
            <a:avLst/>
            <a:gdLst>
              <a:gd name="csX0" fmla="*/ 0 w 1759904"/>
              <a:gd name="csY0" fmla="*/ 0 h 5999967"/>
              <a:gd name="csX1" fmla="*/ 488860 w 1759904"/>
              <a:gd name="csY1" fmla="*/ 0 h 5999967"/>
              <a:gd name="csX2" fmla="*/ 963055 w 1759904"/>
              <a:gd name="csY2" fmla="*/ 0 h 5999967"/>
              <a:gd name="csX3" fmla="*/ 1466581 w 1759904"/>
              <a:gd name="csY3" fmla="*/ 0 h 5999967"/>
              <a:gd name="csX4" fmla="*/ 1759904 w 1759904"/>
              <a:gd name="csY4" fmla="*/ 293323 h 5999967"/>
              <a:gd name="csX5" fmla="*/ 1759904 w 1759904"/>
              <a:gd name="csY5" fmla="*/ 806921 h 5999967"/>
              <a:gd name="csX6" fmla="*/ 1759904 w 1759904"/>
              <a:gd name="csY6" fmla="*/ 1434652 h 5999967"/>
              <a:gd name="csX7" fmla="*/ 1759904 w 1759904"/>
              <a:gd name="csY7" fmla="*/ 1891183 h 5999967"/>
              <a:gd name="csX8" fmla="*/ 1759904 w 1759904"/>
              <a:gd name="csY8" fmla="*/ 2575981 h 5999967"/>
              <a:gd name="csX9" fmla="*/ 1759904 w 1759904"/>
              <a:gd name="csY9" fmla="*/ 3089579 h 5999967"/>
              <a:gd name="csX10" fmla="*/ 1759904 w 1759904"/>
              <a:gd name="csY10" fmla="*/ 3489044 h 5999967"/>
              <a:gd name="csX11" fmla="*/ 1759904 w 1759904"/>
              <a:gd name="csY11" fmla="*/ 4002642 h 5999967"/>
              <a:gd name="csX12" fmla="*/ 1759904 w 1759904"/>
              <a:gd name="csY12" fmla="*/ 4687439 h 5999967"/>
              <a:gd name="csX13" fmla="*/ 1759904 w 1759904"/>
              <a:gd name="csY13" fmla="*/ 5372236 h 5999967"/>
              <a:gd name="csX14" fmla="*/ 1759904 w 1759904"/>
              <a:gd name="csY14" fmla="*/ 5999967 h 5999967"/>
              <a:gd name="csX15" fmla="*/ 1173269 w 1759904"/>
              <a:gd name="csY15" fmla="*/ 5999967 h 5999967"/>
              <a:gd name="csX16" fmla="*/ 551437 w 1759904"/>
              <a:gd name="csY16" fmla="*/ 5999967 h 5999967"/>
              <a:gd name="csX17" fmla="*/ 0 w 1759904"/>
              <a:gd name="csY17" fmla="*/ 5999967 h 5999967"/>
              <a:gd name="csX18" fmla="*/ 0 w 1759904"/>
              <a:gd name="csY18" fmla="*/ 5579969 h 5999967"/>
              <a:gd name="csX19" fmla="*/ 0 w 1759904"/>
              <a:gd name="csY19" fmla="*/ 4859973 h 5999967"/>
              <a:gd name="csX20" fmla="*/ 0 w 1759904"/>
              <a:gd name="csY20" fmla="*/ 4319976 h 5999967"/>
              <a:gd name="csX21" fmla="*/ 0 w 1759904"/>
              <a:gd name="csY21" fmla="*/ 3899979 h 5999967"/>
              <a:gd name="csX22" fmla="*/ 0 w 1759904"/>
              <a:gd name="csY22" fmla="*/ 3419981 h 5999967"/>
              <a:gd name="csX23" fmla="*/ 0 w 1759904"/>
              <a:gd name="csY23" fmla="*/ 2819984 h 5999967"/>
              <a:gd name="csX24" fmla="*/ 0 w 1759904"/>
              <a:gd name="csY24" fmla="*/ 2099988 h 5999967"/>
              <a:gd name="csX25" fmla="*/ 0 w 1759904"/>
              <a:gd name="csY25" fmla="*/ 1559991 h 5999967"/>
              <a:gd name="csX26" fmla="*/ 0 w 1759904"/>
              <a:gd name="csY26" fmla="*/ 1139994 h 5999967"/>
              <a:gd name="csX27" fmla="*/ 0 w 1759904"/>
              <a:gd name="csY27" fmla="*/ 0 h 599996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1759904" h="5999967" fill="none" extrusionOk="0">
                <a:moveTo>
                  <a:pt x="0" y="0"/>
                </a:moveTo>
                <a:cubicBezTo>
                  <a:pt x="152642" y="-23944"/>
                  <a:pt x="363559" y="33630"/>
                  <a:pt x="488860" y="0"/>
                </a:cubicBezTo>
                <a:cubicBezTo>
                  <a:pt x="614161" y="-33630"/>
                  <a:pt x="759730" y="29082"/>
                  <a:pt x="963055" y="0"/>
                </a:cubicBezTo>
                <a:cubicBezTo>
                  <a:pt x="1166380" y="-29082"/>
                  <a:pt x="1344961" y="34898"/>
                  <a:pt x="1466581" y="0"/>
                </a:cubicBezTo>
                <a:cubicBezTo>
                  <a:pt x="1614282" y="-8085"/>
                  <a:pt x="1774353" y="160628"/>
                  <a:pt x="1759904" y="293323"/>
                </a:cubicBezTo>
                <a:cubicBezTo>
                  <a:pt x="1812785" y="479013"/>
                  <a:pt x="1756597" y="695554"/>
                  <a:pt x="1759904" y="806921"/>
                </a:cubicBezTo>
                <a:cubicBezTo>
                  <a:pt x="1763211" y="918288"/>
                  <a:pt x="1723584" y="1285218"/>
                  <a:pt x="1759904" y="1434652"/>
                </a:cubicBezTo>
                <a:cubicBezTo>
                  <a:pt x="1796224" y="1584086"/>
                  <a:pt x="1730693" y="1702051"/>
                  <a:pt x="1759904" y="1891183"/>
                </a:cubicBezTo>
                <a:cubicBezTo>
                  <a:pt x="1789115" y="2080315"/>
                  <a:pt x="1759169" y="2420812"/>
                  <a:pt x="1759904" y="2575981"/>
                </a:cubicBezTo>
                <a:cubicBezTo>
                  <a:pt x="1760639" y="2731150"/>
                  <a:pt x="1718550" y="2920417"/>
                  <a:pt x="1759904" y="3089579"/>
                </a:cubicBezTo>
                <a:cubicBezTo>
                  <a:pt x="1801258" y="3258741"/>
                  <a:pt x="1748592" y="3296399"/>
                  <a:pt x="1759904" y="3489044"/>
                </a:cubicBezTo>
                <a:cubicBezTo>
                  <a:pt x="1771216" y="3681690"/>
                  <a:pt x="1700188" y="3757958"/>
                  <a:pt x="1759904" y="4002642"/>
                </a:cubicBezTo>
                <a:cubicBezTo>
                  <a:pt x="1819620" y="4247326"/>
                  <a:pt x="1716361" y="4369392"/>
                  <a:pt x="1759904" y="4687439"/>
                </a:cubicBezTo>
                <a:cubicBezTo>
                  <a:pt x="1803447" y="5005486"/>
                  <a:pt x="1755845" y="5119295"/>
                  <a:pt x="1759904" y="5372236"/>
                </a:cubicBezTo>
                <a:cubicBezTo>
                  <a:pt x="1763963" y="5625177"/>
                  <a:pt x="1757457" y="5872895"/>
                  <a:pt x="1759904" y="5999967"/>
                </a:cubicBezTo>
                <a:cubicBezTo>
                  <a:pt x="1601600" y="6054406"/>
                  <a:pt x="1347228" y="5997083"/>
                  <a:pt x="1173269" y="5999967"/>
                </a:cubicBezTo>
                <a:cubicBezTo>
                  <a:pt x="999310" y="6002851"/>
                  <a:pt x="822341" y="5928904"/>
                  <a:pt x="551437" y="5999967"/>
                </a:cubicBezTo>
                <a:cubicBezTo>
                  <a:pt x="280533" y="6071030"/>
                  <a:pt x="235443" y="5958898"/>
                  <a:pt x="0" y="5999967"/>
                </a:cubicBezTo>
                <a:cubicBezTo>
                  <a:pt x="-5644" y="5842711"/>
                  <a:pt x="2983" y="5688463"/>
                  <a:pt x="0" y="5579969"/>
                </a:cubicBezTo>
                <a:cubicBezTo>
                  <a:pt x="-2983" y="5471475"/>
                  <a:pt x="72672" y="5124177"/>
                  <a:pt x="0" y="4859973"/>
                </a:cubicBezTo>
                <a:cubicBezTo>
                  <a:pt x="-72672" y="4595769"/>
                  <a:pt x="38417" y="4497885"/>
                  <a:pt x="0" y="4319976"/>
                </a:cubicBezTo>
                <a:cubicBezTo>
                  <a:pt x="-38417" y="4142067"/>
                  <a:pt x="10663" y="4079384"/>
                  <a:pt x="0" y="3899979"/>
                </a:cubicBezTo>
                <a:cubicBezTo>
                  <a:pt x="-10663" y="3720574"/>
                  <a:pt x="51434" y="3643150"/>
                  <a:pt x="0" y="3419981"/>
                </a:cubicBezTo>
                <a:cubicBezTo>
                  <a:pt x="-51434" y="3196812"/>
                  <a:pt x="16223" y="3117879"/>
                  <a:pt x="0" y="2819984"/>
                </a:cubicBezTo>
                <a:cubicBezTo>
                  <a:pt x="-16223" y="2522089"/>
                  <a:pt x="16335" y="2292661"/>
                  <a:pt x="0" y="2099988"/>
                </a:cubicBezTo>
                <a:cubicBezTo>
                  <a:pt x="-16335" y="1907315"/>
                  <a:pt x="13533" y="1727044"/>
                  <a:pt x="0" y="1559991"/>
                </a:cubicBezTo>
                <a:cubicBezTo>
                  <a:pt x="-13533" y="1392938"/>
                  <a:pt x="33045" y="1224845"/>
                  <a:pt x="0" y="1139994"/>
                </a:cubicBezTo>
                <a:cubicBezTo>
                  <a:pt x="-33045" y="1055143"/>
                  <a:pt x="76631" y="417322"/>
                  <a:pt x="0" y="0"/>
                </a:cubicBezTo>
                <a:close/>
              </a:path>
              <a:path w="1759904" h="5999967" stroke="0" extrusionOk="0">
                <a:moveTo>
                  <a:pt x="0" y="0"/>
                </a:moveTo>
                <a:cubicBezTo>
                  <a:pt x="172607" y="-54887"/>
                  <a:pt x="300754" y="24313"/>
                  <a:pt x="488860" y="0"/>
                </a:cubicBezTo>
                <a:cubicBezTo>
                  <a:pt x="676966" y="-24313"/>
                  <a:pt x="738291" y="9780"/>
                  <a:pt x="977721" y="0"/>
                </a:cubicBezTo>
                <a:cubicBezTo>
                  <a:pt x="1217151" y="-9780"/>
                  <a:pt x="1351312" y="28854"/>
                  <a:pt x="1466581" y="0"/>
                </a:cubicBezTo>
                <a:cubicBezTo>
                  <a:pt x="1622318" y="11000"/>
                  <a:pt x="1798378" y="105771"/>
                  <a:pt x="1759904" y="293323"/>
                </a:cubicBezTo>
                <a:cubicBezTo>
                  <a:pt x="1763463" y="510501"/>
                  <a:pt x="1747180" y="708257"/>
                  <a:pt x="1759904" y="978120"/>
                </a:cubicBezTo>
                <a:cubicBezTo>
                  <a:pt x="1772628" y="1247983"/>
                  <a:pt x="1744029" y="1394522"/>
                  <a:pt x="1759904" y="1605851"/>
                </a:cubicBezTo>
                <a:cubicBezTo>
                  <a:pt x="1775779" y="1817180"/>
                  <a:pt x="1723494" y="1994381"/>
                  <a:pt x="1759904" y="2119449"/>
                </a:cubicBezTo>
                <a:cubicBezTo>
                  <a:pt x="1796314" y="2244517"/>
                  <a:pt x="1710792" y="2422777"/>
                  <a:pt x="1759904" y="2633047"/>
                </a:cubicBezTo>
                <a:cubicBezTo>
                  <a:pt x="1809016" y="2843317"/>
                  <a:pt x="1692506" y="3160263"/>
                  <a:pt x="1759904" y="3317844"/>
                </a:cubicBezTo>
                <a:cubicBezTo>
                  <a:pt x="1827302" y="3475425"/>
                  <a:pt x="1738042" y="3624736"/>
                  <a:pt x="1759904" y="3831442"/>
                </a:cubicBezTo>
                <a:cubicBezTo>
                  <a:pt x="1781766" y="4038148"/>
                  <a:pt x="1738306" y="4127874"/>
                  <a:pt x="1759904" y="4345040"/>
                </a:cubicBezTo>
                <a:cubicBezTo>
                  <a:pt x="1781502" y="4562206"/>
                  <a:pt x="1741335" y="4623936"/>
                  <a:pt x="1759904" y="4858638"/>
                </a:cubicBezTo>
                <a:cubicBezTo>
                  <a:pt x="1778473" y="5093340"/>
                  <a:pt x="1758882" y="5538770"/>
                  <a:pt x="1759904" y="5999967"/>
                </a:cubicBezTo>
                <a:cubicBezTo>
                  <a:pt x="1578911" y="6073651"/>
                  <a:pt x="1277960" y="5933432"/>
                  <a:pt x="1138071" y="5999967"/>
                </a:cubicBezTo>
                <a:cubicBezTo>
                  <a:pt x="998182" y="6066502"/>
                  <a:pt x="708388" y="5945945"/>
                  <a:pt x="569036" y="5999967"/>
                </a:cubicBezTo>
                <a:cubicBezTo>
                  <a:pt x="429684" y="6053989"/>
                  <a:pt x="284136" y="5996097"/>
                  <a:pt x="0" y="5999967"/>
                </a:cubicBezTo>
                <a:cubicBezTo>
                  <a:pt x="-36886" y="5812692"/>
                  <a:pt x="41207" y="5724877"/>
                  <a:pt x="0" y="5519970"/>
                </a:cubicBezTo>
                <a:cubicBezTo>
                  <a:pt x="-41207" y="5315063"/>
                  <a:pt x="44207" y="5287539"/>
                  <a:pt x="0" y="5099972"/>
                </a:cubicBezTo>
                <a:cubicBezTo>
                  <a:pt x="-44207" y="4912405"/>
                  <a:pt x="55911" y="4717540"/>
                  <a:pt x="0" y="4439976"/>
                </a:cubicBezTo>
                <a:cubicBezTo>
                  <a:pt x="-55911" y="4162412"/>
                  <a:pt x="32383" y="4044391"/>
                  <a:pt x="0" y="3779979"/>
                </a:cubicBezTo>
                <a:cubicBezTo>
                  <a:pt x="-32383" y="3515567"/>
                  <a:pt x="37142" y="3412392"/>
                  <a:pt x="0" y="3059983"/>
                </a:cubicBezTo>
                <a:cubicBezTo>
                  <a:pt x="-37142" y="2707574"/>
                  <a:pt x="31166" y="2789367"/>
                  <a:pt x="0" y="2519986"/>
                </a:cubicBezTo>
                <a:cubicBezTo>
                  <a:pt x="-31166" y="2250605"/>
                  <a:pt x="66802" y="2189652"/>
                  <a:pt x="0" y="1919989"/>
                </a:cubicBezTo>
                <a:cubicBezTo>
                  <a:pt x="-66802" y="1650326"/>
                  <a:pt x="43008" y="1637856"/>
                  <a:pt x="0" y="1379992"/>
                </a:cubicBezTo>
                <a:cubicBezTo>
                  <a:pt x="-43008" y="1122128"/>
                  <a:pt x="51341" y="865048"/>
                  <a:pt x="0" y="719996"/>
                </a:cubicBezTo>
                <a:cubicBezTo>
                  <a:pt x="-51341" y="574944"/>
                  <a:pt x="29635" y="174036"/>
                  <a:pt x="0" y="0"/>
                </a:cubicBezTo>
                <a:close/>
              </a:path>
            </a:pathLst>
          </a:custGeom>
          <a:solidFill>
            <a:srgbClr val="EB9D3B"/>
          </a:solidFill>
          <a:ln>
            <a:extLst>
              <a:ext uri="{C807C97D-BFC1-408E-A445-0C87EB9F89A2}">
                <ask:lineSketchStyleProps xmlns:ask="http://schemas.microsoft.com/office/drawing/2018/sketchyshapes" xmlns="" sd="2709234474">
                  <a:prstGeom prst="round1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scadia Code ExtraLight" panose="020B0609020000020004" pitchFamily="49" charset="0"/>
              <a:ea typeface="Cascadia Code ExtraLight" panose="020B0609020000020004" pitchFamily="49" charset="0"/>
              <a:cs typeface="Cascadia Code ExtraLight" panose="020B0609020000020004" pitchFamily="49" charset="0"/>
            </a:endParaRPr>
          </a:p>
        </p:txBody>
      </p:sp>
      <p:sp>
        <p:nvSpPr>
          <p:cNvPr id="8" name="Rectangle : avec coin arrondi 7">
            <a:extLst>
              <a:ext uri="{FF2B5EF4-FFF2-40B4-BE49-F238E27FC236}">
                <a16:creationId xmlns:a16="http://schemas.microsoft.com/office/drawing/2014/main" id="{107FBB36-38F5-485D-53ED-5B0E19D983C6}"/>
              </a:ext>
            </a:extLst>
          </p:cNvPr>
          <p:cNvSpPr/>
          <p:nvPr/>
        </p:nvSpPr>
        <p:spPr>
          <a:xfrm>
            <a:off x="2155780" y="429010"/>
            <a:ext cx="1759904" cy="5999967"/>
          </a:xfrm>
          <a:custGeom>
            <a:avLst/>
            <a:gdLst>
              <a:gd name="csX0" fmla="*/ 0 w 1759904"/>
              <a:gd name="csY0" fmla="*/ 0 h 5999967"/>
              <a:gd name="csX1" fmla="*/ 488860 w 1759904"/>
              <a:gd name="csY1" fmla="*/ 0 h 5999967"/>
              <a:gd name="csX2" fmla="*/ 963055 w 1759904"/>
              <a:gd name="csY2" fmla="*/ 0 h 5999967"/>
              <a:gd name="csX3" fmla="*/ 1466581 w 1759904"/>
              <a:gd name="csY3" fmla="*/ 0 h 5999967"/>
              <a:gd name="csX4" fmla="*/ 1759904 w 1759904"/>
              <a:gd name="csY4" fmla="*/ 293323 h 5999967"/>
              <a:gd name="csX5" fmla="*/ 1759904 w 1759904"/>
              <a:gd name="csY5" fmla="*/ 806921 h 5999967"/>
              <a:gd name="csX6" fmla="*/ 1759904 w 1759904"/>
              <a:gd name="csY6" fmla="*/ 1434652 h 5999967"/>
              <a:gd name="csX7" fmla="*/ 1759904 w 1759904"/>
              <a:gd name="csY7" fmla="*/ 1891183 h 5999967"/>
              <a:gd name="csX8" fmla="*/ 1759904 w 1759904"/>
              <a:gd name="csY8" fmla="*/ 2575981 h 5999967"/>
              <a:gd name="csX9" fmla="*/ 1759904 w 1759904"/>
              <a:gd name="csY9" fmla="*/ 3089579 h 5999967"/>
              <a:gd name="csX10" fmla="*/ 1759904 w 1759904"/>
              <a:gd name="csY10" fmla="*/ 3489044 h 5999967"/>
              <a:gd name="csX11" fmla="*/ 1759904 w 1759904"/>
              <a:gd name="csY11" fmla="*/ 4002642 h 5999967"/>
              <a:gd name="csX12" fmla="*/ 1759904 w 1759904"/>
              <a:gd name="csY12" fmla="*/ 4687439 h 5999967"/>
              <a:gd name="csX13" fmla="*/ 1759904 w 1759904"/>
              <a:gd name="csY13" fmla="*/ 5372236 h 5999967"/>
              <a:gd name="csX14" fmla="*/ 1759904 w 1759904"/>
              <a:gd name="csY14" fmla="*/ 5999967 h 5999967"/>
              <a:gd name="csX15" fmla="*/ 1173269 w 1759904"/>
              <a:gd name="csY15" fmla="*/ 5999967 h 5999967"/>
              <a:gd name="csX16" fmla="*/ 551437 w 1759904"/>
              <a:gd name="csY16" fmla="*/ 5999967 h 5999967"/>
              <a:gd name="csX17" fmla="*/ 0 w 1759904"/>
              <a:gd name="csY17" fmla="*/ 5999967 h 5999967"/>
              <a:gd name="csX18" fmla="*/ 0 w 1759904"/>
              <a:gd name="csY18" fmla="*/ 5579969 h 5999967"/>
              <a:gd name="csX19" fmla="*/ 0 w 1759904"/>
              <a:gd name="csY19" fmla="*/ 4859973 h 5999967"/>
              <a:gd name="csX20" fmla="*/ 0 w 1759904"/>
              <a:gd name="csY20" fmla="*/ 4319976 h 5999967"/>
              <a:gd name="csX21" fmla="*/ 0 w 1759904"/>
              <a:gd name="csY21" fmla="*/ 3899979 h 5999967"/>
              <a:gd name="csX22" fmla="*/ 0 w 1759904"/>
              <a:gd name="csY22" fmla="*/ 3419981 h 5999967"/>
              <a:gd name="csX23" fmla="*/ 0 w 1759904"/>
              <a:gd name="csY23" fmla="*/ 2819984 h 5999967"/>
              <a:gd name="csX24" fmla="*/ 0 w 1759904"/>
              <a:gd name="csY24" fmla="*/ 2099988 h 5999967"/>
              <a:gd name="csX25" fmla="*/ 0 w 1759904"/>
              <a:gd name="csY25" fmla="*/ 1559991 h 5999967"/>
              <a:gd name="csX26" fmla="*/ 0 w 1759904"/>
              <a:gd name="csY26" fmla="*/ 1139994 h 5999967"/>
              <a:gd name="csX27" fmla="*/ 0 w 1759904"/>
              <a:gd name="csY27" fmla="*/ 0 h 599996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1759904" h="5999967" fill="none" extrusionOk="0">
                <a:moveTo>
                  <a:pt x="0" y="0"/>
                </a:moveTo>
                <a:cubicBezTo>
                  <a:pt x="152642" y="-23944"/>
                  <a:pt x="363559" y="33630"/>
                  <a:pt x="488860" y="0"/>
                </a:cubicBezTo>
                <a:cubicBezTo>
                  <a:pt x="614161" y="-33630"/>
                  <a:pt x="759730" y="29082"/>
                  <a:pt x="963055" y="0"/>
                </a:cubicBezTo>
                <a:cubicBezTo>
                  <a:pt x="1166380" y="-29082"/>
                  <a:pt x="1344961" y="34898"/>
                  <a:pt x="1466581" y="0"/>
                </a:cubicBezTo>
                <a:cubicBezTo>
                  <a:pt x="1614282" y="-8085"/>
                  <a:pt x="1774353" y="160628"/>
                  <a:pt x="1759904" y="293323"/>
                </a:cubicBezTo>
                <a:cubicBezTo>
                  <a:pt x="1812785" y="479013"/>
                  <a:pt x="1756597" y="695554"/>
                  <a:pt x="1759904" y="806921"/>
                </a:cubicBezTo>
                <a:cubicBezTo>
                  <a:pt x="1763211" y="918288"/>
                  <a:pt x="1723584" y="1285218"/>
                  <a:pt x="1759904" y="1434652"/>
                </a:cubicBezTo>
                <a:cubicBezTo>
                  <a:pt x="1796224" y="1584086"/>
                  <a:pt x="1730693" y="1702051"/>
                  <a:pt x="1759904" y="1891183"/>
                </a:cubicBezTo>
                <a:cubicBezTo>
                  <a:pt x="1789115" y="2080315"/>
                  <a:pt x="1759169" y="2420812"/>
                  <a:pt x="1759904" y="2575981"/>
                </a:cubicBezTo>
                <a:cubicBezTo>
                  <a:pt x="1760639" y="2731150"/>
                  <a:pt x="1718550" y="2920417"/>
                  <a:pt x="1759904" y="3089579"/>
                </a:cubicBezTo>
                <a:cubicBezTo>
                  <a:pt x="1801258" y="3258741"/>
                  <a:pt x="1748592" y="3296399"/>
                  <a:pt x="1759904" y="3489044"/>
                </a:cubicBezTo>
                <a:cubicBezTo>
                  <a:pt x="1771216" y="3681690"/>
                  <a:pt x="1700188" y="3757958"/>
                  <a:pt x="1759904" y="4002642"/>
                </a:cubicBezTo>
                <a:cubicBezTo>
                  <a:pt x="1819620" y="4247326"/>
                  <a:pt x="1716361" y="4369392"/>
                  <a:pt x="1759904" y="4687439"/>
                </a:cubicBezTo>
                <a:cubicBezTo>
                  <a:pt x="1803447" y="5005486"/>
                  <a:pt x="1755845" y="5119295"/>
                  <a:pt x="1759904" y="5372236"/>
                </a:cubicBezTo>
                <a:cubicBezTo>
                  <a:pt x="1763963" y="5625177"/>
                  <a:pt x="1757457" y="5872895"/>
                  <a:pt x="1759904" y="5999967"/>
                </a:cubicBezTo>
                <a:cubicBezTo>
                  <a:pt x="1601600" y="6054406"/>
                  <a:pt x="1347228" y="5997083"/>
                  <a:pt x="1173269" y="5999967"/>
                </a:cubicBezTo>
                <a:cubicBezTo>
                  <a:pt x="999310" y="6002851"/>
                  <a:pt x="822341" y="5928904"/>
                  <a:pt x="551437" y="5999967"/>
                </a:cubicBezTo>
                <a:cubicBezTo>
                  <a:pt x="280533" y="6071030"/>
                  <a:pt x="235443" y="5958898"/>
                  <a:pt x="0" y="5999967"/>
                </a:cubicBezTo>
                <a:cubicBezTo>
                  <a:pt x="-5644" y="5842711"/>
                  <a:pt x="2983" y="5688463"/>
                  <a:pt x="0" y="5579969"/>
                </a:cubicBezTo>
                <a:cubicBezTo>
                  <a:pt x="-2983" y="5471475"/>
                  <a:pt x="72672" y="5124177"/>
                  <a:pt x="0" y="4859973"/>
                </a:cubicBezTo>
                <a:cubicBezTo>
                  <a:pt x="-72672" y="4595769"/>
                  <a:pt x="38417" y="4497885"/>
                  <a:pt x="0" y="4319976"/>
                </a:cubicBezTo>
                <a:cubicBezTo>
                  <a:pt x="-38417" y="4142067"/>
                  <a:pt x="10663" y="4079384"/>
                  <a:pt x="0" y="3899979"/>
                </a:cubicBezTo>
                <a:cubicBezTo>
                  <a:pt x="-10663" y="3720574"/>
                  <a:pt x="51434" y="3643150"/>
                  <a:pt x="0" y="3419981"/>
                </a:cubicBezTo>
                <a:cubicBezTo>
                  <a:pt x="-51434" y="3196812"/>
                  <a:pt x="16223" y="3117879"/>
                  <a:pt x="0" y="2819984"/>
                </a:cubicBezTo>
                <a:cubicBezTo>
                  <a:pt x="-16223" y="2522089"/>
                  <a:pt x="16335" y="2292661"/>
                  <a:pt x="0" y="2099988"/>
                </a:cubicBezTo>
                <a:cubicBezTo>
                  <a:pt x="-16335" y="1907315"/>
                  <a:pt x="13533" y="1727044"/>
                  <a:pt x="0" y="1559991"/>
                </a:cubicBezTo>
                <a:cubicBezTo>
                  <a:pt x="-13533" y="1392938"/>
                  <a:pt x="33045" y="1224845"/>
                  <a:pt x="0" y="1139994"/>
                </a:cubicBezTo>
                <a:cubicBezTo>
                  <a:pt x="-33045" y="1055143"/>
                  <a:pt x="76631" y="417322"/>
                  <a:pt x="0" y="0"/>
                </a:cubicBezTo>
                <a:close/>
              </a:path>
              <a:path w="1759904" h="5999967" stroke="0" extrusionOk="0">
                <a:moveTo>
                  <a:pt x="0" y="0"/>
                </a:moveTo>
                <a:cubicBezTo>
                  <a:pt x="172607" y="-54887"/>
                  <a:pt x="300754" y="24313"/>
                  <a:pt x="488860" y="0"/>
                </a:cubicBezTo>
                <a:cubicBezTo>
                  <a:pt x="676966" y="-24313"/>
                  <a:pt x="738291" y="9780"/>
                  <a:pt x="977721" y="0"/>
                </a:cubicBezTo>
                <a:cubicBezTo>
                  <a:pt x="1217151" y="-9780"/>
                  <a:pt x="1351312" y="28854"/>
                  <a:pt x="1466581" y="0"/>
                </a:cubicBezTo>
                <a:cubicBezTo>
                  <a:pt x="1622318" y="11000"/>
                  <a:pt x="1798378" y="105771"/>
                  <a:pt x="1759904" y="293323"/>
                </a:cubicBezTo>
                <a:cubicBezTo>
                  <a:pt x="1763463" y="510501"/>
                  <a:pt x="1747180" y="708257"/>
                  <a:pt x="1759904" y="978120"/>
                </a:cubicBezTo>
                <a:cubicBezTo>
                  <a:pt x="1772628" y="1247983"/>
                  <a:pt x="1744029" y="1394522"/>
                  <a:pt x="1759904" y="1605851"/>
                </a:cubicBezTo>
                <a:cubicBezTo>
                  <a:pt x="1775779" y="1817180"/>
                  <a:pt x="1723494" y="1994381"/>
                  <a:pt x="1759904" y="2119449"/>
                </a:cubicBezTo>
                <a:cubicBezTo>
                  <a:pt x="1796314" y="2244517"/>
                  <a:pt x="1710792" y="2422777"/>
                  <a:pt x="1759904" y="2633047"/>
                </a:cubicBezTo>
                <a:cubicBezTo>
                  <a:pt x="1809016" y="2843317"/>
                  <a:pt x="1692506" y="3160263"/>
                  <a:pt x="1759904" y="3317844"/>
                </a:cubicBezTo>
                <a:cubicBezTo>
                  <a:pt x="1827302" y="3475425"/>
                  <a:pt x="1738042" y="3624736"/>
                  <a:pt x="1759904" y="3831442"/>
                </a:cubicBezTo>
                <a:cubicBezTo>
                  <a:pt x="1781766" y="4038148"/>
                  <a:pt x="1738306" y="4127874"/>
                  <a:pt x="1759904" y="4345040"/>
                </a:cubicBezTo>
                <a:cubicBezTo>
                  <a:pt x="1781502" y="4562206"/>
                  <a:pt x="1741335" y="4623936"/>
                  <a:pt x="1759904" y="4858638"/>
                </a:cubicBezTo>
                <a:cubicBezTo>
                  <a:pt x="1778473" y="5093340"/>
                  <a:pt x="1758882" y="5538770"/>
                  <a:pt x="1759904" y="5999967"/>
                </a:cubicBezTo>
                <a:cubicBezTo>
                  <a:pt x="1578911" y="6073651"/>
                  <a:pt x="1277960" y="5933432"/>
                  <a:pt x="1138071" y="5999967"/>
                </a:cubicBezTo>
                <a:cubicBezTo>
                  <a:pt x="998182" y="6066502"/>
                  <a:pt x="708388" y="5945945"/>
                  <a:pt x="569036" y="5999967"/>
                </a:cubicBezTo>
                <a:cubicBezTo>
                  <a:pt x="429684" y="6053989"/>
                  <a:pt x="284136" y="5996097"/>
                  <a:pt x="0" y="5999967"/>
                </a:cubicBezTo>
                <a:cubicBezTo>
                  <a:pt x="-36886" y="5812692"/>
                  <a:pt x="41207" y="5724877"/>
                  <a:pt x="0" y="5519970"/>
                </a:cubicBezTo>
                <a:cubicBezTo>
                  <a:pt x="-41207" y="5315063"/>
                  <a:pt x="44207" y="5287539"/>
                  <a:pt x="0" y="5099972"/>
                </a:cubicBezTo>
                <a:cubicBezTo>
                  <a:pt x="-44207" y="4912405"/>
                  <a:pt x="55911" y="4717540"/>
                  <a:pt x="0" y="4439976"/>
                </a:cubicBezTo>
                <a:cubicBezTo>
                  <a:pt x="-55911" y="4162412"/>
                  <a:pt x="32383" y="4044391"/>
                  <a:pt x="0" y="3779979"/>
                </a:cubicBezTo>
                <a:cubicBezTo>
                  <a:pt x="-32383" y="3515567"/>
                  <a:pt x="37142" y="3412392"/>
                  <a:pt x="0" y="3059983"/>
                </a:cubicBezTo>
                <a:cubicBezTo>
                  <a:pt x="-37142" y="2707574"/>
                  <a:pt x="31166" y="2789367"/>
                  <a:pt x="0" y="2519986"/>
                </a:cubicBezTo>
                <a:cubicBezTo>
                  <a:pt x="-31166" y="2250605"/>
                  <a:pt x="66802" y="2189652"/>
                  <a:pt x="0" y="1919989"/>
                </a:cubicBezTo>
                <a:cubicBezTo>
                  <a:pt x="-66802" y="1650326"/>
                  <a:pt x="43008" y="1637856"/>
                  <a:pt x="0" y="1379992"/>
                </a:cubicBezTo>
                <a:cubicBezTo>
                  <a:pt x="-43008" y="1122128"/>
                  <a:pt x="51341" y="865048"/>
                  <a:pt x="0" y="719996"/>
                </a:cubicBezTo>
                <a:cubicBezTo>
                  <a:pt x="-51341" y="574944"/>
                  <a:pt x="29635" y="174036"/>
                  <a:pt x="0" y="0"/>
                </a:cubicBezTo>
                <a:close/>
              </a:path>
            </a:pathLst>
          </a:custGeom>
          <a:solidFill>
            <a:srgbClr val="EB9D3B"/>
          </a:solidFill>
          <a:ln>
            <a:extLst>
              <a:ext uri="{C807C97D-BFC1-408E-A445-0C87EB9F89A2}">
                <ask:lineSketchStyleProps xmlns:ask="http://schemas.microsoft.com/office/drawing/2018/sketchyshapes" xmlns="" sd="2709234474">
                  <a:prstGeom prst="round1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avec coin arrondi 8">
            <a:extLst>
              <a:ext uri="{FF2B5EF4-FFF2-40B4-BE49-F238E27FC236}">
                <a16:creationId xmlns:a16="http://schemas.microsoft.com/office/drawing/2014/main" id="{8A3BDC58-049F-1B54-6CA4-79E2A883C17A}"/>
              </a:ext>
            </a:extLst>
          </p:cNvPr>
          <p:cNvSpPr/>
          <p:nvPr/>
        </p:nvSpPr>
        <p:spPr>
          <a:xfrm>
            <a:off x="4113622" y="429010"/>
            <a:ext cx="1759904" cy="5999967"/>
          </a:xfrm>
          <a:custGeom>
            <a:avLst/>
            <a:gdLst>
              <a:gd name="csX0" fmla="*/ 0 w 1759904"/>
              <a:gd name="csY0" fmla="*/ 0 h 5999967"/>
              <a:gd name="csX1" fmla="*/ 488860 w 1759904"/>
              <a:gd name="csY1" fmla="*/ 0 h 5999967"/>
              <a:gd name="csX2" fmla="*/ 963055 w 1759904"/>
              <a:gd name="csY2" fmla="*/ 0 h 5999967"/>
              <a:gd name="csX3" fmla="*/ 1466581 w 1759904"/>
              <a:gd name="csY3" fmla="*/ 0 h 5999967"/>
              <a:gd name="csX4" fmla="*/ 1759904 w 1759904"/>
              <a:gd name="csY4" fmla="*/ 293323 h 5999967"/>
              <a:gd name="csX5" fmla="*/ 1759904 w 1759904"/>
              <a:gd name="csY5" fmla="*/ 806921 h 5999967"/>
              <a:gd name="csX6" fmla="*/ 1759904 w 1759904"/>
              <a:gd name="csY6" fmla="*/ 1434652 h 5999967"/>
              <a:gd name="csX7" fmla="*/ 1759904 w 1759904"/>
              <a:gd name="csY7" fmla="*/ 1891183 h 5999967"/>
              <a:gd name="csX8" fmla="*/ 1759904 w 1759904"/>
              <a:gd name="csY8" fmla="*/ 2575981 h 5999967"/>
              <a:gd name="csX9" fmla="*/ 1759904 w 1759904"/>
              <a:gd name="csY9" fmla="*/ 3089579 h 5999967"/>
              <a:gd name="csX10" fmla="*/ 1759904 w 1759904"/>
              <a:gd name="csY10" fmla="*/ 3489044 h 5999967"/>
              <a:gd name="csX11" fmla="*/ 1759904 w 1759904"/>
              <a:gd name="csY11" fmla="*/ 4002642 h 5999967"/>
              <a:gd name="csX12" fmla="*/ 1759904 w 1759904"/>
              <a:gd name="csY12" fmla="*/ 4687439 h 5999967"/>
              <a:gd name="csX13" fmla="*/ 1759904 w 1759904"/>
              <a:gd name="csY13" fmla="*/ 5372236 h 5999967"/>
              <a:gd name="csX14" fmla="*/ 1759904 w 1759904"/>
              <a:gd name="csY14" fmla="*/ 5999967 h 5999967"/>
              <a:gd name="csX15" fmla="*/ 1173269 w 1759904"/>
              <a:gd name="csY15" fmla="*/ 5999967 h 5999967"/>
              <a:gd name="csX16" fmla="*/ 551437 w 1759904"/>
              <a:gd name="csY16" fmla="*/ 5999967 h 5999967"/>
              <a:gd name="csX17" fmla="*/ 0 w 1759904"/>
              <a:gd name="csY17" fmla="*/ 5999967 h 5999967"/>
              <a:gd name="csX18" fmla="*/ 0 w 1759904"/>
              <a:gd name="csY18" fmla="*/ 5579969 h 5999967"/>
              <a:gd name="csX19" fmla="*/ 0 w 1759904"/>
              <a:gd name="csY19" fmla="*/ 4859973 h 5999967"/>
              <a:gd name="csX20" fmla="*/ 0 w 1759904"/>
              <a:gd name="csY20" fmla="*/ 4319976 h 5999967"/>
              <a:gd name="csX21" fmla="*/ 0 w 1759904"/>
              <a:gd name="csY21" fmla="*/ 3899979 h 5999967"/>
              <a:gd name="csX22" fmla="*/ 0 w 1759904"/>
              <a:gd name="csY22" fmla="*/ 3419981 h 5999967"/>
              <a:gd name="csX23" fmla="*/ 0 w 1759904"/>
              <a:gd name="csY23" fmla="*/ 2819984 h 5999967"/>
              <a:gd name="csX24" fmla="*/ 0 w 1759904"/>
              <a:gd name="csY24" fmla="*/ 2099988 h 5999967"/>
              <a:gd name="csX25" fmla="*/ 0 w 1759904"/>
              <a:gd name="csY25" fmla="*/ 1559991 h 5999967"/>
              <a:gd name="csX26" fmla="*/ 0 w 1759904"/>
              <a:gd name="csY26" fmla="*/ 1139994 h 5999967"/>
              <a:gd name="csX27" fmla="*/ 0 w 1759904"/>
              <a:gd name="csY27" fmla="*/ 0 h 599996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1759904" h="5999967" fill="none" extrusionOk="0">
                <a:moveTo>
                  <a:pt x="0" y="0"/>
                </a:moveTo>
                <a:cubicBezTo>
                  <a:pt x="152642" y="-23944"/>
                  <a:pt x="363559" y="33630"/>
                  <a:pt x="488860" y="0"/>
                </a:cubicBezTo>
                <a:cubicBezTo>
                  <a:pt x="614161" y="-33630"/>
                  <a:pt x="759730" y="29082"/>
                  <a:pt x="963055" y="0"/>
                </a:cubicBezTo>
                <a:cubicBezTo>
                  <a:pt x="1166380" y="-29082"/>
                  <a:pt x="1344961" y="34898"/>
                  <a:pt x="1466581" y="0"/>
                </a:cubicBezTo>
                <a:cubicBezTo>
                  <a:pt x="1614282" y="-8085"/>
                  <a:pt x="1774353" y="160628"/>
                  <a:pt x="1759904" y="293323"/>
                </a:cubicBezTo>
                <a:cubicBezTo>
                  <a:pt x="1812785" y="479013"/>
                  <a:pt x="1756597" y="695554"/>
                  <a:pt x="1759904" y="806921"/>
                </a:cubicBezTo>
                <a:cubicBezTo>
                  <a:pt x="1763211" y="918288"/>
                  <a:pt x="1723584" y="1285218"/>
                  <a:pt x="1759904" y="1434652"/>
                </a:cubicBezTo>
                <a:cubicBezTo>
                  <a:pt x="1796224" y="1584086"/>
                  <a:pt x="1730693" y="1702051"/>
                  <a:pt x="1759904" y="1891183"/>
                </a:cubicBezTo>
                <a:cubicBezTo>
                  <a:pt x="1789115" y="2080315"/>
                  <a:pt x="1759169" y="2420812"/>
                  <a:pt x="1759904" y="2575981"/>
                </a:cubicBezTo>
                <a:cubicBezTo>
                  <a:pt x="1760639" y="2731150"/>
                  <a:pt x="1718550" y="2920417"/>
                  <a:pt x="1759904" y="3089579"/>
                </a:cubicBezTo>
                <a:cubicBezTo>
                  <a:pt x="1801258" y="3258741"/>
                  <a:pt x="1748592" y="3296399"/>
                  <a:pt x="1759904" y="3489044"/>
                </a:cubicBezTo>
                <a:cubicBezTo>
                  <a:pt x="1771216" y="3681690"/>
                  <a:pt x="1700188" y="3757958"/>
                  <a:pt x="1759904" y="4002642"/>
                </a:cubicBezTo>
                <a:cubicBezTo>
                  <a:pt x="1819620" y="4247326"/>
                  <a:pt x="1716361" y="4369392"/>
                  <a:pt x="1759904" y="4687439"/>
                </a:cubicBezTo>
                <a:cubicBezTo>
                  <a:pt x="1803447" y="5005486"/>
                  <a:pt x="1755845" y="5119295"/>
                  <a:pt x="1759904" y="5372236"/>
                </a:cubicBezTo>
                <a:cubicBezTo>
                  <a:pt x="1763963" y="5625177"/>
                  <a:pt x="1757457" y="5872895"/>
                  <a:pt x="1759904" y="5999967"/>
                </a:cubicBezTo>
                <a:cubicBezTo>
                  <a:pt x="1601600" y="6054406"/>
                  <a:pt x="1347228" y="5997083"/>
                  <a:pt x="1173269" y="5999967"/>
                </a:cubicBezTo>
                <a:cubicBezTo>
                  <a:pt x="999310" y="6002851"/>
                  <a:pt x="822341" y="5928904"/>
                  <a:pt x="551437" y="5999967"/>
                </a:cubicBezTo>
                <a:cubicBezTo>
                  <a:pt x="280533" y="6071030"/>
                  <a:pt x="235443" y="5958898"/>
                  <a:pt x="0" y="5999967"/>
                </a:cubicBezTo>
                <a:cubicBezTo>
                  <a:pt x="-5644" y="5842711"/>
                  <a:pt x="2983" y="5688463"/>
                  <a:pt x="0" y="5579969"/>
                </a:cubicBezTo>
                <a:cubicBezTo>
                  <a:pt x="-2983" y="5471475"/>
                  <a:pt x="72672" y="5124177"/>
                  <a:pt x="0" y="4859973"/>
                </a:cubicBezTo>
                <a:cubicBezTo>
                  <a:pt x="-72672" y="4595769"/>
                  <a:pt x="38417" y="4497885"/>
                  <a:pt x="0" y="4319976"/>
                </a:cubicBezTo>
                <a:cubicBezTo>
                  <a:pt x="-38417" y="4142067"/>
                  <a:pt x="10663" y="4079384"/>
                  <a:pt x="0" y="3899979"/>
                </a:cubicBezTo>
                <a:cubicBezTo>
                  <a:pt x="-10663" y="3720574"/>
                  <a:pt x="51434" y="3643150"/>
                  <a:pt x="0" y="3419981"/>
                </a:cubicBezTo>
                <a:cubicBezTo>
                  <a:pt x="-51434" y="3196812"/>
                  <a:pt x="16223" y="3117879"/>
                  <a:pt x="0" y="2819984"/>
                </a:cubicBezTo>
                <a:cubicBezTo>
                  <a:pt x="-16223" y="2522089"/>
                  <a:pt x="16335" y="2292661"/>
                  <a:pt x="0" y="2099988"/>
                </a:cubicBezTo>
                <a:cubicBezTo>
                  <a:pt x="-16335" y="1907315"/>
                  <a:pt x="13533" y="1727044"/>
                  <a:pt x="0" y="1559991"/>
                </a:cubicBezTo>
                <a:cubicBezTo>
                  <a:pt x="-13533" y="1392938"/>
                  <a:pt x="33045" y="1224845"/>
                  <a:pt x="0" y="1139994"/>
                </a:cubicBezTo>
                <a:cubicBezTo>
                  <a:pt x="-33045" y="1055143"/>
                  <a:pt x="76631" y="417322"/>
                  <a:pt x="0" y="0"/>
                </a:cubicBezTo>
                <a:close/>
              </a:path>
              <a:path w="1759904" h="5999967" stroke="0" extrusionOk="0">
                <a:moveTo>
                  <a:pt x="0" y="0"/>
                </a:moveTo>
                <a:cubicBezTo>
                  <a:pt x="172607" y="-54887"/>
                  <a:pt x="300754" y="24313"/>
                  <a:pt x="488860" y="0"/>
                </a:cubicBezTo>
                <a:cubicBezTo>
                  <a:pt x="676966" y="-24313"/>
                  <a:pt x="738291" y="9780"/>
                  <a:pt x="977721" y="0"/>
                </a:cubicBezTo>
                <a:cubicBezTo>
                  <a:pt x="1217151" y="-9780"/>
                  <a:pt x="1351312" y="28854"/>
                  <a:pt x="1466581" y="0"/>
                </a:cubicBezTo>
                <a:cubicBezTo>
                  <a:pt x="1622318" y="11000"/>
                  <a:pt x="1798378" y="105771"/>
                  <a:pt x="1759904" y="293323"/>
                </a:cubicBezTo>
                <a:cubicBezTo>
                  <a:pt x="1763463" y="510501"/>
                  <a:pt x="1747180" y="708257"/>
                  <a:pt x="1759904" y="978120"/>
                </a:cubicBezTo>
                <a:cubicBezTo>
                  <a:pt x="1772628" y="1247983"/>
                  <a:pt x="1744029" y="1394522"/>
                  <a:pt x="1759904" y="1605851"/>
                </a:cubicBezTo>
                <a:cubicBezTo>
                  <a:pt x="1775779" y="1817180"/>
                  <a:pt x="1723494" y="1994381"/>
                  <a:pt x="1759904" y="2119449"/>
                </a:cubicBezTo>
                <a:cubicBezTo>
                  <a:pt x="1796314" y="2244517"/>
                  <a:pt x="1710792" y="2422777"/>
                  <a:pt x="1759904" y="2633047"/>
                </a:cubicBezTo>
                <a:cubicBezTo>
                  <a:pt x="1809016" y="2843317"/>
                  <a:pt x="1692506" y="3160263"/>
                  <a:pt x="1759904" y="3317844"/>
                </a:cubicBezTo>
                <a:cubicBezTo>
                  <a:pt x="1827302" y="3475425"/>
                  <a:pt x="1738042" y="3624736"/>
                  <a:pt x="1759904" y="3831442"/>
                </a:cubicBezTo>
                <a:cubicBezTo>
                  <a:pt x="1781766" y="4038148"/>
                  <a:pt x="1738306" y="4127874"/>
                  <a:pt x="1759904" y="4345040"/>
                </a:cubicBezTo>
                <a:cubicBezTo>
                  <a:pt x="1781502" y="4562206"/>
                  <a:pt x="1741335" y="4623936"/>
                  <a:pt x="1759904" y="4858638"/>
                </a:cubicBezTo>
                <a:cubicBezTo>
                  <a:pt x="1778473" y="5093340"/>
                  <a:pt x="1758882" y="5538770"/>
                  <a:pt x="1759904" y="5999967"/>
                </a:cubicBezTo>
                <a:cubicBezTo>
                  <a:pt x="1578911" y="6073651"/>
                  <a:pt x="1277960" y="5933432"/>
                  <a:pt x="1138071" y="5999967"/>
                </a:cubicBezTo>
                <a:cubicBezTo>
                  <a:pt x="998182" y="6066502"/>
                  <a:pt x="708388" y="5945945"/>
                  <a:pt x="569036" y="5999967"/>
                </a:cubicBezTo>
                <a:cubicBezTo>
                  <a:pt x="429684" y="6053989"/>
                  <a:pt x="284136" y="5996097"/>
                  <a:pt x="0" y="5999967"/>
                </a:cubicBezTo>
                <a:cubicBezTo>
                  <a:pt x="-36886" y="5812692"/>
                  <a:pt x="41207" y="5724877"/>
                  <a:pt x="0" y="5519970"/>
                </a:cubicBezTo>
                <a:cubicBezTo>
                  <a:pt x="-41207" y="5315063"/>
                  <a:pt x="44207" y="5287539"/>
                  <a:pt x="0" y="5099972"/>
                </a:cubicBezTo>
                <a:cubicBezTo>
                  <a:pt x="-44207" y="4912405"/>
                  <a:pt x="55911" y="4717540"/>
                  <a:pt x="0" y="4439976"/>
                </a:cubicBezTo>
                <a:cubicBezTo>
                  <a:pt x="-55911" y="4162412"/>
                  <a:pt x="32383" y="4044391"/>
                  <a:pt x="0" y="3779979"/>
                </a:cubicBezTo>
                <a:cubicBezTo>
                  <a:pt x="-32383" y="3515567"/>
                  <a:pt x="37142" y="3412392"/>
                  <a:pt x="0" y="3059983"/>
                </a:cubicBezTo>
                <a:cubicBezTo>
                  <a:pt x="-37142" y="2707574"/>
                  <a:pt x="31166" y="2789367"/>
                  <a:pt x="0" y="2519986"/>
                </a:cubicBezTo>
                <a:cubicBezTo>
                  <a:pt x="-31166" y="2250605"/>
                  <a:pt x="66802" y="2189652"/>
                  <a:pt x="0" y="1919989"/>
                </a:cubicBezTo>
                <a:cubicBezTo>
                  <a:pt x="-66802" y="1650326"/>
                  <a:pt x="43008" y="1637856"/>
                  <a:pt x="0" y="1379992"/>
                </a:cubicBezTo>
                <a:cubicBezTo>
                  <a:pt x="-43008" y="1122128"/>
                  <a:pt x="51341" y="865048"/>
                  <a:pt x="0" y="719996"/>
                </a:cubicBezTo>
                <a:cubicBezTo>
                  <a:pt x="-51341" y="574944"/>
                  <a:pt x="29635" y="174036"/>
                  <a:pt x="0" y="0"/>
                </a:cubicBezTo>
                <a:close/>
              </a:path>
            </a:pathLst>
          </a:custGeom>
          <a:solidFill>
            <a:srgbClr val="EB9D3B"/>
          </a:solidFill>
          <a:ln>
            <a:extLst>
              <a:ext uri="{C807C97D-BFC1-408E-A445-0C87EB9F89A2}">
                <ask:lineSketchStyleProps xmlns:ask="http://schemas.microsoft.com/office/drawing/2018/sketchyshapes" xmlns="" sd="2709234474">
                  <a:prstGeom prst="round1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avec coin arrondi 9">
            <a:extLst>
              <a:ext uri="{FF2B5EF4-FFF2-40B4-BE49-F238E27FC236}">
                <a16:creationId xmlns:a16="http://schemas.microsoft.com/office/drawing/2014/main" id="{F8D4AA0A-A8B3-220A-816D-C162B8FB672D}"/>
              </a:ext>
            </a:extLst>
          </p:cNvPr>
          <p:cNvSpPr/>
          <p:nvPr/>
        </p:nvSpPr>
        <p:spPr>
          <a:xfrm>
            <a:off x="6071464" y="429010"/>
            <a:ext cx="1759904" cy="5999967"/>
          </a:xfrm>
          <a:custGeom>
            <a:avLst/>
            <a:gdLst>
              <a:gd name="csX0" fmla="*/ 0 w 1759904"/>
              <a:gd name="csY0" fmla="*/ 0 h 5999967"/>
              <a:gd name="csX1" fmla="*/ 488860 w 1759904"/>
              <a:gd name="csY1" fmla="*/ 0 h 5999967"/>
              <a:gd name="csX2" fmla="*/ 963055 w 1759904"/>
              <a:gd name="csY2" fmla="*/ 0 h 5999967"/>
              <a:gd name="csX3" fmla="*/ 1466581 w 1759904"/>
              <a:gd name="csY3" fmla="*/ 0 h 5999967"/>
              <a:gd name="csX4" fmla="*/ 1759904 w 1759904"/>
              <a:gd name="csY4" fmla="*/ 293323 h 5999967"/>
              <a:gd name="csX5" fmla="*/ 1759904 w 1759904"/>
              <a:gd name="csY5" fmla="*/ 806921 h 5999967"/>
              <a:gd name="csX6" fmla="*/ 1759904 w 1759904"/>
              <a:gd name="csY6" fmla="*/ 1434652 h 5999967"/>
              <a:gd name="csX7" fmla="*/ 1759904 w 1759904"/>
              <a:gd name="csY7" fmla="*/ 1891183 h 5999967"/>
              <a:gd name="csX8" fmla="*/ 1759904 w 1759904"/>
              <a:gd name="csY8" fmla="*/ 2575981 h 5999967"/>
              <a:gd name="csX9" fmla="*/ 1759904 w 1759904"/>
              <a:gd name="csY9" fmla="*/ 3089579 h 5999967"/>
              <a:gd name="csX10" fmla="*/ 1759904 w 1759904"/>
              <a:gd name="csY10" fmla="*/ 3489044 h 5999967"/>
              <a:gd name="csX11" fmla="*/ 1759904 w 1759904"/>
              <a:gd name="csY11" fmla="*/ 4002642 h 5999967"/>
              <a:gd name="csX12" fmla="*/ 1759904 w 1759904"/>
              <a:gd name="csY12" fmla="*/ 4687439 h 5999967"/>
              <a:gd name="csX13" fmla="*/ 1759904 w 1759904"/>
              <a:gd name="csY13" fmla="*/ 5372236 h 5999967"/>
              <a:gd name="csX14" fmla="*/ 1759904 w 1759904"/>
              <a:gd name="csY14" fmla="*/ 5999967 h 5999967"/>
              <a:gd name="csX15" fmla="*/ 1173269 w 1759904"/>
              <a:gd name="csY15" fmla="*/ 5999967 h 5999967"/>
              <a:gd name="csX16" fmla="*/ 551437 w 1759904"/>
              <a:gd name="csY16" fmla="*/ 5999967 h 5999967"/>
              <a:gd name="csX17" fmla="*/ 0 w 1759904"/>
              <a:gd name="csY17" fmla="*/ 5999967 h 5999967"/>
              <a:gd name="csX18" fmla="*/ 0 w 1759904"/>
              <a:gd name="csY18" fmla="*/ 5579969 h 5999967"/>
              <a:gd name="csX19" fmla="*/ 0 w 1759904"/>
              <a:gd name="csY19" fmla="*/ 4859973 h 5999967"/>
              <a:gd name="csX20" fmla="*/ 0 w 1759904"/>
              <a:gd name="csY20" fmla="*/ 4319976 h 5999967"/>
              <a:gd name="csX21" fmla="*/ 0 w 1759904"/>
              <a:gd name="csY21" fmla="*/ 3899979 h 5999967"/>
              <a:gd name="csX22" fmla="*/ 0 w 1759904"/>
              <a:gd name="csY22" fmla="*/ 3419981 h 5999967"/>
              <a:gd name="csX23" fmla="*/ 0 w 1759904"/>
              <a:gd name="csY23" fmla="*/ 2819984 h 5999967"/>
              <a:gd name="csX24" fmla="*/ 0 w 1759904"/>
              <a:gd name="csY24" fmla="*/ 2099988 h 5999967"/>
              <a:gd name="csX25" fmla="*/ 0 w 1759904"/>
              <a:gd name="csY25" fmla="*/ 1559991 h 5999967"/>
              <a:gd name="csX26" fmla="*/ 0 w 1759904"/>
              <a:gd name="csY26" fmla="*/ 1139994 h 5999967"/>
              <a:gd name="csX27" fmla="*/ 0 w 1759904"/>
              <a:gd name="csY27" fmla="*/ 0 h 599996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1759904" h="5999967" fill="none" extrusionOk="0">
                <a:moveTo>
                  <a:pt x="0" y="0"/>
                </a:moveTo>
                <a:cubicBezTo>
                  <a:pt x="152642" y="-23944"/>
                  <a:pt x="363559" y="33630"/>
                  <a:pt x="488860" y="0"/>
                </a:cubicBezTo>
                <a:cubicBezTo>
                  <a:pt x="614161" y="-33630"/>
                  <a:pt x="759730" y="29082"/>
                  <a:pt x="963055" y="0"/>
                </a:cubicBezTo>
                <a:cubicBezTo>
                  <a:pt x="1166380" y="-29082"/>
                  <a:pt x="1344961" y="34898"/>
                  <a:pt x="1466581" y="0"/>
                </a:cubicBezTo>
                <a:cubicBezTo>
                  <a:pt x="1614282" y="-8085"/>
                  <a:pt x="1774353" y="160628"/>
                  <a:pt x="1759904" y="293323"/>
                </a:cubicBezTo>
                <a:cubicBezTo>
                  <a:pt x="1812785" y="479013"/>
                  <a:pt x="1756597" y="695554"/>
                  <a:pt x="1759904" y="806921"/>
                </a:cubicBezTo>
                <a:cubicBezTo>
                  <a:pt x="1763211" y="918288"/>
                  <a:pt x="1723584" y="1285218"/>
                  <a:pt x="1759904" y="1434652"/>
                </a:cubicBezTo>
                <a:cubicBezTo>
                  <a:pt x="1796224" y="1584086"/>
                  <a:pt x="1730693" y="1702051"/>
                  <a:pt x="1759904" y="1891183"/>
                </a:cubicBezTo>
                <a:cubicBezTo>
                  <a:pt x="1789115" y="2080315"/>
                  <a:pt x="1759169" y="2420812"/>
                  <a:pt x="1759904" y="2575981"/>
                </a:cubicBezTo>
                <a:cubicBezTo>
                  <a:pt x="1760639" y="2731150"/>
                  <a:pt x="1718550" y="2920417"/>
                  <a:pt x="1759904" y="3089579"/>
                </a:cubicBezTo>
                <a:cubicBezTo>
                  <a:pt x="1801258" y="3258741"/>
                  <a:pt x="1748592" y="3296399"/>
                  <a:pt x="1759904" y="3489044"/>
                </a:cubicBezTo>
                <a:cubicBezTo>
                  <a:pt x="1771216" y="3681690"/>
                  <a:pt x="1700188" y="3757958"/>
                  <a:pt x="1759904" y="4002642"/>
                </a:cubicBezTo>
                <a:cubicBezTo>
                  <a:pt x="1819620" y="4247326"/>
                  <a:pt x="1716361" y="4369392"/>
                  <a:pt x="1759904" y="4687439"/>
                </a:cubicBezTo>
                <a:cubicBezTo>
                  <a:pt x="1803447" y="5005486"/>
                  <a:pt x="1755845" y="5119295"/>
                  <a:pt x="1759904" y="5372236"/>
                </a:cubicBezTo>
                <a:cubicBezTo>
                  <a:pt x="1763963" y="5625177"/>
                  <a:pt x="1757457" y="5872895"/>
                  <a:pt x="1759904" y="5999967"/>
                </a:cubicBezTo>
                <a:cubicBezTo>
                  <a:pt x="1601600" y="6054406"/>
                  <a:pt x="1347228" y="5997083"/>
                  <a:pt x="1173269" y="5999967"/>
                </a:cubicBezTo>
                <a:cubicBezTo>
                  <a:pt x="999310" y="6002851"/>
                  <a:pt x="822341" y="5928904"/>
                  <a:pt x="551437" y="5999967"/>
                </a:cubicBezTo>
                <a:cubicBezTo>
                  <a:pt x="280533" y="6071030"/>
                  <a:pt x="235443" y="5958898"/>
                  <a:pt x="0" y="5999967"/>
                </a:cubicBezTo>
                <a:cubicBezTo>
                  <a:pt x="-5644" y="5842711"/>
                  <a:pt x="2983" y="5688463"/>
                  <a:pt x="0" y="5579969"/>
                </a:cubicBezTo>
                <a:cubicBezTo>
                  <a:pt x="-2983" y="5471475"/>
                  <a:pt x="72672" y="5124177"/>
                  <a:pt x="0" y="4859973"/>
                </a:cubicBezTo>
                <a:cubicBezTo>
                  <a:pt x="-72672" y="4595769"/>
                  <a:pt x="38417" y="4497885"/>
                  <a:pt x="0" y="4319976"/>
                </a:cubicBezTo>
                <a:cubicBezTo>
                  <a:pt x="-38417" y="4142067"/>
                  <a:pt x="10663" y="4079384"/>
                  <a:pt x="0" y="3899979"/>
                </a:cubicBezTo>
                <a:cubicBezTo>
                  <a:pt x="-10663" y="3720574"/>
                  <a:pt x="51434" y="3643150"/>
                  <a:pt x="0" y="3419981"/>
                </a:cubicBezTo>
                <a:cubicBezTo>
                  <a:pt x="-51434" y="3196812"/>
                  <a:pt x="16223" y="3117879"/>
                  <a:pt x="0" y="2819984"/>
                </a:cubicBezTo>
                <a:cubicBezTo>
                  <a:pt x="-16223" y="2522089"/>
                  <a:pt x="16335" y="2292661"/>
                  <a:pt x="0" y="2099988"/>
                </a:cubicBezTo>
                <a:cubicBezTo>
                  <a:pt x="-16335" y="1907315"/>
                  <a:pt x="13533" y="1727044"/>
                  <a:pt x="0" y="1559991"/>
                </a:cubicBezTo>
                <a:cubicBezTo>
                  <a:pt x="-13533" y="1392938"/>
                  <a:pt x="33045" y="1224845"/>
                  <a:pt x="0" y="1139994"/>
                </a:cubicBezTo>
                <a:cubicBezTo>
                  <a:pt x="-33045" y="1055143"/>
                  <a:pt x="76631" y="417322"/>
                  <a:pt x="0" y="0"/>
                </a:cubicBezTo>
                <a:close/>
              </a:path>
              <a:path w="1759904" h="5999967" stroke="0" extrusionOk="0">
                <a:moveTo>
                  <a:pt x="0" y="0"/>
                </a:moveTo>
                <a:cubicBezTo>
                  <a:pt x="172607" y="-54887"/>
                  <a:pt x="300754" y="24313"/>
                  <a:pt x="488860" y="0"/>
                </a:cubicBezTo>
                <a:cubicBezTo>
                  <a:pt x="676966" y="-24313"/>
                  <a:pt x="738291" y="9780"/>
                  <a:pt x="977721" y="0"/>
                </a:cubicBezTo>
                <a:cubicBezTo>
                  <a:pt x="1217151" y="-9780"/>
                  <a:pt x="1351312" y="28854"/>
                  <a:pt x="1466581" y="0"/>
                </a:cubicBezTo>
                <a:cubicBezTo>
                  <a:pt x="1622318" y="11000"/>
                  <a:pt x="1798378" y="105771"/>
                  <a:pt x="1759904" y="293323"/>
                </a:cubicBezTo>
                <a:cubicBezTo>
                  <a:pt x="1763463" y="510501"/>
                  <a:pt x="1747180" y="708257"/>
                  <a:pt x="1759904" y="978120"/>
                </a:cubicBezTo>
                <a:cubicBezTo>
                  <a:pt x="1772628" y="1247983"/>
                  <a:pt x="1744029" y="1394522"/>
                  <a:pt x="1759904" y="1605851"/>
                </a:cubicBezTo>
                <a:cubicBezTo>
                  <a:pt x="1775779" y="1817180"/>
                  <a:pt x="1723494" y="1994381"/>
                  <a:pt x="1759904" y="2119449"/>
                </a:cubicBezTo>
                <a:cubicBezTo>
                  <a:pt x="1796314" y="2244517"/>
                  <a:pt x="1710792" y="2422777"/>
                  <a:pt x="1759904" y="2633047"/>
                </a:cubicBezTo>
                <a:cubicBezTo>
                  <a:pt x="1809016" y="2843317"/>
                  <a:pt x="1692506" y="3160263"/>
                  <a:pt x="1759904" y="3317844"/>
                </a:cubicBezTo>
                <a:cubicBezTo>
                  <a:pt x="1827302" y="3475425"/>
                  <a:pt x="1738042" y="3624736"/>
                  <a:pt x="1759904" y="3831442"/>
                </a:cubicBezTo>
                <a:cubicBezTo>
                  <a:pt x="1781766" y="4038148"/>
                  <a:pt x="1738306" y="4127874"/>
                  <a:pt x="1759904" y="4345040"/>
                </a:cubicBezTo>
                <a:cubicBezTo>
                  <a:pt x="1781502" y="4562206"/>
                  <a:pt x="1741335" y="4623936"/>
                  <a:pt x="1759904" y="4858638"/>
                </a:cubicBezTo>
                <a:cubicBezTo>
                  <a:pt x="1778473" y="5093340"/>
                  <a:pt x="1758882" y="5538770"/>
                  <a:pt x="1759904" y="5999967"/>
                </a:cubicBezTo>
                <a:cubicBezTo>
                  <a:pt x="1578911" y="6073651"/>
                  <a:pt x="1277960" y="5933432"/>
                  <a:pt x="1138071" y="5999967"/>
                </a:cubicBezTo>
                <a:cubicBezTo>
                  <a:pt x="998182" y="6066502"/>
                  <a:pt x="708388" y="5945945"/>
                  <a:pt x="569036" y="5999967"/>
                </a:cubicBezTo>
                <a:cubicBezTo>
                  <a:pt x="429684" y="6053989"/>
                  <a:pt x="284136" y="5996097"/>
                  <a:pt x="0" y="5999967"/>
                </a:cubicBezTo>
                <a:cubicBezTo>
                  <a:pt x="-36886" y="5812692"/>
                  <a:pt x="41207" y="5724877"/>
                  <a:pt x="0" y="5519970"/>
                </a:cubicBezTo>
                <a:cubicBezTo>
                  <a:pt x="-41207" y="5315063"/>
                  <a:pt x="44207" y="5287539"/>
                  <a:pt x="0" y="5099972"/>
                </a:cubicBezTo>
                <a:cubicBezTo>
                  <a:pt x="-44207" y="4912405"/>
                  <a:pt x="55911" y="4717540"/>
                  <a:pt x="0" y="4439976"/>
                </a:cubicBezTo>
                <a:cubicBezTo>
                  <a:pt x="-55911" y="4162412"/>
                  <a:pt x="32383" y="4044391"/>
                  <a:pt x="0" y="3779979"/>
                </a:cubicBezTo>
                <a:cubicBezTo>
                  <a:pt x="-32383" y="3515567"/>
                  <a:pt x="37142" y="3412392"/>
                  <a:pt x="0" y="3059983"/>
                </a:cubicBezTo>
                <a:cubicBezTo>
                  <a:pt x="-37142" y="2707574"/>
                  <a:pt x="31166" y="2789367"/>
                  <a:pt x="0" y="2519986"/>
                </a:cubicBezTo>
                <a:cubicBezTo>
                  <a:pt x="-31166" y="2250605"/>
                  <a:pt x="66802" y="2189652"/>
                  <a:pt x="0" y="1919989"/>
                </a:cubicBezTo>
                <a:cubicBezTo>
                  <a:pt x="-66802" y="1650326"/>
                  <a:pt x="43008" y="1637856"/>
                  <a:pt x="0" y="1379992"/>
                </a:cubicBezTo>
                <a:cubicBezTo>
                  <a:pt x="-43008" y="1122128"/>
                  <a:pt x="51341" y="865048"/>
                  <a:pt x="0" y="719996"/>
                </a:cubicBezTo>
                <a:cubicBezTo>
                  <a:pt x="-51341" y="574944"/>
                  <a:pt x="29635" y="174036"/>
                  <a:pt x="0" y="0"/>
                </a:cubicBezTo>
                <a:close/>
              </a:path>
            </a:pathLst>
          </a:custGeom>
          <a:solidFill>
            <a:srgbClr val="EB9D3B"/>
          </a:solidFill>
          <a:ln>
            <a:extLst>
              <a:ext uri="{C807C97D-BFC1-408E-A445-0C87EB9F89A2}">
                <ask:lineSketchStyleProps xmlns:ask="http://schemas.microsoft.com/office/drawing/2018/sketchyshapes" xmlns="" sd="2709234474">
                  <a:prstGeom prst="round1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avec coin arrondi 10">
            <a:extLst>
              <a:ext uri="{FF2B5EF4-FFF2-40B4-BE49-F238E27FC236}">
                <a16:creationId xmlns:a16="http://schemas.microsoft.com/office/drawing/2014/main" id="{CBD70E1F-2F08-7C27-0E14-A69A2798FF8A}"/>
              </a:ext>
            </a:extLst>
          </p:cNvPr>
          <p:cNvSpPr/>
          <p:nvPr/>
        </p:nvSpPr>
        <p:spPr>
          <a:xfrm>
            <a:off x="8047457" y="429012"/>
            <a:ext cx="1759904" cy="5999967"/>
          </a:xfrm>
          <a:custGeom>
            <a:avLst/>
            <a:gdLst>
              <a:gd name="csX0" fmla="*/ 0 w 1759904"/>
              <a:gd name="csY0" fmla="*/ 0 h 5999967"/>
              <a:gd name="csX1" fmla="*/ 488860 w 1759904"/>
              <a:gd name="csY1" fmla="*/ 0 h 5999967"/>
              <a:gd name="csX2" fmla="*/ 963055 w 1759904"/>
              <a:gd name="csY2" fmla="*/ 0 h 5999967"/>
              <a:gd name="csX3" fmla="*/ 1466581 w 1759904"/>
              <a:gd name="csY3" fmla="*/ 0 h 5999967"/>
              <a:gd name="csX4" fmla="*/ 1759904 w 1759904"/>
              <a:gd name="csY4" fmla="*/ 293323 h 5999967"/>
              <a:gd name="csX5" fmla="*/ 1759904 w 1759904"/>
              <a:gd name="csY5" fmla="*/ 806921 h 5999967"/>
              <a:gd name="csX6" fmla="*/ 1759904 w 1759904"/>
              <a:gd name="csY6" fmla="*/ 1434652 h 5999967"/>
              <a:gd name="csX7" fmla="*/ 1759904 w 1759904"/>
              <a:gd name="csY7" fmla="*/ 1891183 h 5999967"/>
              <a:gd name="csX8" fmla="*/ 1759904 w 1759904"/>
              <a:gd name="csY8" fmla="*/ 2575981 h 5999967"/>
              <a:gd name="csX9" fmla="*/ 1759904 w 1759904"/>
              <a:gd name="csY9" fmla="*/ 3089579 h 5999967"/>
              <a:gd name="csX10" fmla="*/ 1759904 w 1759904"/>
              <a:gd name="csY10" fmla="*/ 3489044 h 5999967"/>
              <a:gd name="csX11" fmla="*/ 1759904 w 1759904"/>
              <a:gd name="csY11" fmla="*/ 4002642 h 5999967"/>
              <a:gd name="csX12" fmla="*/ 1759904 w 1759904"/>
              <a:gd name="csY12" fmla="*/ 4687439 h 5999967"/>
              <a:gd name="csX13" fmla="*/ 1759904 w 1759904"/>
              <a:gd name="csY13" fmla="*/ 5372236 h 5999967"/>
              <a:gd name="csX14" fmla="*/ 1759904 w 1759904"/>
              <a:gd name="csY14" fmla="*/ 5999967 h 5999967"/>
              <a:gd name="csX15" fmla="*/ 1173269 w 1759904"/>
              <a:gd name="csY15" fmla="*/ 5999967 h 5999967"/>
              <a:gd name="csX16" fmla="*/ 551437 w 1759904"/>
              <a:gd name="csY16" fmla="*/ 5999967 h 5999967"/>
              <a:gd name="csX17" fmla="*/ 0 w 1759904"/>
              <a:gd name="csY17" fmla="*/ 5999967 h 5999967"/>
              <a:gd name="csX18" fmla="*/ 0 w 1759904"/>
              <a:gd name="csY18" fmla="*/ 5579969 h 5999967"/>
              <a:gd name="csX19" fmla="*/ 0 w 1759904"/>
              <a:gd name="csY19" fmla="*/ 4859973 h 5999967"/>
              <a:gd name="csX20" fmla="*/ 0 w 1759904"/>
              <a:gd name="csY20" fmla="*/ 4319976 h 5999967"/>
              <a:gd name="csX21" fmla="*/ 0 w 1759904"/>
              <a:gd name="csY21" fmla="*/ 3899979 h 5999967"/>
              <a:gd name="csX22" fmla="*/ 0 w 1759904"/>
              <a:gd name="csY22" fmla="*/ 3419981 h 5999967"/>
              <a:gd name="csX23" fmla="*/ 0 w 1759904"/>
              <a:gd name="csY23" fmla="*/ 2819984 h 5999967"/>
              <a:gd name="csX24" fmla="*/ 0 w 1759904"/>
              <a:gd name="csY24" fmla="*/ 2099988 h 5999967"/>
              <a:gd name="csX25" fmla="*/ 0 w 1759904"/>
              <a:gd name="csY25" fmla="*/ 1559991 h 5999967"/>
              <a:gd name="csX26" fmla="*/ 0 w 1759904"/>
              <a:gd name="csY26" fmla="*/ 1139994 h 5999967"/>
              <a:gd name="csX27" fmla="*/ 0 w 1759904"/>
              <a:gd name="csY27" fmla="*/ 0 h 599996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</a:cxnLst>
            <a:rect l="l" t="t" r="r" b="b"/>
            <a:pathLst>
              <a:path w="1759904" h="5999967" fill="none" extrusionOk="0">
                <a:moveTo>
                  <a:pt x="0" y="0"/>
                </a:moveTo>
                <a:cubicBezTo>
                  <a:pt x="152642" y="-23944"/>
                  <a:pt x="363559" y="33630"/>
                  <a:pt x="488860" y="0"/>
                </a:cubicBezTo>
                <a:cubicBezTo>
                  <a:pt x="614161" y="-33630"/>
                  <a:pt x="759730" y="29082"/>
                  <a:pt x="963055" y="0"/>
                </a:cubicBezTo>
                <a:cubicBezTo>
                  <a:pt x="1166380" y="-29082"/>
                  <a:pt x="1344961" y="34898"/>
                  <a:pt x="1466581" y="0"/>
                </a:cubicBezTo>
                <a:cubicBezTo>
                  <a:pt x="1614282" y="-8085"/>
                  <a:pt x="1774353" y="160628"/>
                  <a:pt x="1759904" y="293323"/>
                </a:cubicBezTo>
                <a:cubicBezTo>
                  <a:pt x="1812785" y="479013"/>
                  <a:pt x="1756597" y="695554"/>
                  <a:pt x="1759904" y="806921"/>
                </a:cubicBezTo>
                <a:cubicBezTo>
                  <a:pt x="1763211" y="918288"/>
                  <a:pt x="1723584" y="1285218"/>
                  <a:pt x="1759904" y="1434652"/>
                </a:cubicBezTo>
                <a:cubicBezTo>
                  <a:pt x="1796224" y="1584086"/>
                  <a:pt x="1730693" y="1702051"/>
                  <a:pt x="1759904" y="1891183"/>
                </a:cubicBezTo>
                <a:cubicBezTo>
                  <a:pt x="1789115" y="2080315"/>
                  <a:pt x="1759169" y="2420812"/>
                  <a:pt x="1759904" y="2575981"/>
                </a:cubicBezTo>
                <a:cubicBezTo>
                  <a:pt x="1760639" y="2731150"/>
                  <a:pt x="1718550" y="2920417"/>
                  <a:pt x="1759904" y="3089579"/>
                </a:cubicBezTo>
                <a:cubicBezTo>
                  <a:pt x="1801258" y="3258741"/>
                  <a:pt x="1748592" y="3296399"/>
                  <a:pt x="1759904" y="3489044"/>
                </a:cubicBezTo>
                <a:cubicBezTo>
                  <a:pt x="1771216" y="3681690"/>
                  <a:pt x="1700188" y="3757958"/>
                  <a:pt x="1759904" y="4002642"/>
                </a:cubicBezTo>
                <a:cubicBezTo>
                  <a:pt x="1819620" y="4247326"/>
                  <a:pt x="1716361" y="4369392"/>
                  <a:pt x="1759904" y="4687439"/>
                </a:cubicBezTo>
                <a:cubicBezTo>
                  <a:pt x="1803447" y="5005486"/>
                  <a:pt x="1755845" y="5119295"/>
                  <a:pt x="1759904" y="5372236"/>
                </a:cubicBezTo>
                <a:cubicBezTo>
                  <a:pt x="1763963" y="5625177"/>
                  <a:pt x="1757457" y="5872895"/>
                  <a:pt x="1759904" y="5999967"/>
                </a:cubicBezTo>
                <a:cubicBezTo>
                  <a:pt x="1601600" y="6054406"/>
                  <a:pt x="1347228" y="5997083"/>
                  <a:pt x="1173269" y="5999967"/>
                </a:cubicBezTo>
                <a:cubicBezTo>
                  <a:pt x="999310" y="6002851"/>
                  <a:pt x="822341" y="5928904"/>
                  <a:pt x="551437" y="5999967"/>
                </a:cubicBezTo>
                <a:cubicBezTo>
                  <a:pt x="280533" y="6071030"/>
                  <a:pt x="235443" y="5958898"/>
                  <a:pt x="0" y="5999967"/>
                </a:cubicBezTo>
                <a:cubicBezTo>
                  <a:pt x="-5644" y="5842711"/>
                  <a:pt x="2983" y="5688463"/>
                  <a:pt x="0" y="5579969"/>
                </a:cubicBezTo>
                <a:cubicBezTo>
                  <a:pt x="-2983" y="5471475"/>
                  <a:pt x="72672" y="5124177"/>
                  <a:pt x="0" y="4859973"/>
                </a:cubicBezTo>
                <a:cubicBezTo>
                  <a:pt x="-72672" y="4595769"/>
                  <a:pt x="38417" y="4497885"/>
                  <a:pt x="0" y="4319976"/>
                </a:cubicBezTo>
                <a:cubicBezTo>
                  <a:pt x="-38417" y="4142067"/>
                  <a:pt x="10663" y="4079384"/>
                  <a:pt x="0" y="3899979"/>
                </a:cubicBezTo>
                <a:cubicBezTo>
                  <a:pt x="-10663" y="3720574"/>
                  <a:pt x="51434" y="3643150"/>
                  <a:pt x="0" y="3419981"/>
                </a:cubicBezTo>
                <a:cubicBezTo>
                  <a:pt x="-51434" y="3196812"/>
                  <a:pt x="16223" y="3117879"/>
                  <a:pt x="0" y="2819984"/>
                </a:cubicBezTo>
                <a:cubicBezTo>
                  <a:pt x="-16223" y="2522089"/>
                  <a:pt x="16335" y="2292661"/>
                  <a:pt x="0" y="2099988"/>
                </a:cubicBezTo>
                <a:cubicBezTo>
                  <a:pt x="-16335" y="1907315"/>
                  <a:pt x="13533" y="1727044"/>
                  <a:pt x="0" y="1559991"/>
                </a:cubicBezTo>
                <a:cubicBezTo>
                  <a:pt x="-13533" y="1392938"/>
                  <a:pt x="33045" y="1224845"/>
                  <a:pt x="0" y="1139994"/>
                </a:cubicBezTo>
                <a:cubicBezTo>
                  <a:pt x="-33045" y="1055143"/>
                  <a:pt x="76631" y="417322"/>
                  <a:pt x="0" y="0"/>
                </a:cubicBezTo>
                <a:close/>
              </a:path>
              <a:path w="1759904" h="5999967" stroke="0" extrusionOk="0">
                <a:moveTo>
                  <a:pt x="0" y="0"/>
                </a:moveTo>
                <a:cubicBezTo>
                  <a:pt x="172607" y="-54887"/>
                  <a:pt x="300754" y="24313"/>
                  <a:pt x="488860" y="0"/>
                </a:cubicBezTo>
                <a:cubicBezTo>
                  <a:pt x="676966" y="-24313"/>
                  <a:pt x="738291" y="9780"/>
                  <a:pt x="977721" y="0"/>
                </a:cubicBezTo>
                <a:cubicBezTo>
                  <a:pt x="1217151" y="-9780"/>
                  <a:pt x="1351312" y="28854"/>
                  <a:pt x="1466581" y="0"/>
                </a:cubicBezTo>
                <a:cubicBezTo>
                  <a:pt x="1622318" y="11000"/>
                  <a:pt x="1798378" y="105771"/>
                  <a:pt x="1759904" y="293323"/>
                </a:cubicBezTo>
                <a:cubicBezTo>
                  <a:pt x="1763463" y="510501"/>
                  <a:pt x="1747180" y="708257"/>
                  <a:pt x="1759904" y="978120"/>
                </a:cubicBezTo>
                <a:cubicBezTo>
                  <a:pt x="1772628" y="1247983"/>
                  <a:pt x="1744029" y="1394522"/>
                  <a:pt x="1759904" y="1605851"/>
                </a:cubicBezTo>
                <a:cubicBezTo>
                  <a:pt x="1775779" y="1817180"/>
                  <a:pt x="1723494" y="1994381"/>
                  <a:pt x="1759904" y="2119449"/>
                </a:cubicBezTo>
                <a:cubicBezTo>
                  <a:pt x="1796314" y="2244517"/>
                  <a:pt x="1710792" y="2422777"/>
                  <a:pt x="1759904" y="2633047"/>
                </a:cubicBezTo>
                <a:cubicBezTo>
                  <a:pt x="1809016" y="2843317"/>
                  <a:pt x="1692506" y="3160263"/>
                  <a:pt x="1759904" y="3317844"/>
                </a:cubicBezTo>
                <a:cubicBezTo>
                  <a:pt x="1827302" y="3475425"/>
                  <a:pt x="1738042" y="3624736"/>
                  <a:pt x="1759904" y="3831442"/>
                </a:cubicBezTo>
                <a:cubicBezTo>
                  <a:pt x="1781766" y="4038148"/>
                  <a:pt x="1738306" y="4127874"/>
                  <a:pt x="1759904" y="4345040"/>
                </a:cubicBezTo>
                <a:cubicBezTo>
                  <a:pt x="1781502" y="4562206"/>
                  <a:pt x="1741335" y="4623936"/>
                  <a:pt x="1759904" y="4858638"/>
                </a:cubicBezTo>
                <a:cubicBezTo>
                  <a:pt x="1778473" y="5093340"/>
                  <a:pt x="1758882" y="5538770"/>
                  <a:pt x="1759904" y="5999967"/>
                </a:cubicBezTo>
                <a:cubicBezTo>
                  <a:pt x="1578911" y="6073651"/>
                  <a:pt x="1277960" y="5933432"/>
                  <a:pt x="1138071" y="5999967"/>
                </a:cubicBezTo>
                <a:cubicBezTo>
                  <a:pt x="998182" y="6066502"/>
                  <a:pt x="708388" y="5945945"/>
                  <a:pt x="569036" y="5999967"/>
                </a:cubicBezTo>
                <a:cubicBezTo>
                  <a:pt x="429684" y="6053989"/>
                  <a:pt x="284136" y="5996097"/>
                  <a:pt x="0" y="5999967"/>
                </a:cubicBezTo>
                <a:cubicBezTo>
                  <a:pt x="-36886" y="5812692"/>
                  <a:pt x="41207" y="5724877"/>
                  <a:pt x="0" y="5519970"/>
                </a:cubicBezTo>
                <a:cubicBezTo>
                  <a:pt x="-41207" y="5315063"/>
                  <a:pt x="44207" y="5287539"/>
                  <a:pt x="0" y="5099972"/>
                </a:cubicBezTo>
                <a:cubicBezTo>
                  <a:pt x="-44207" y="4912405"/>
                  <a:pt x="55911" y="4717540"/>
                  <a:pt x="0" y="4439976"/>
                </a:cubicBezTo>
                <a:cubicBezTo>
                  <a:pt x="-55911" y="4162412"/>
                  <a:pt x="32383" y="4044391"/>
                  <a:pt x="0" y="3779979"/>
                </a:cubicBezTo>
                <a:cubicBezTo>
                  <a:pt x="-32383" y="3515567"/>
                  <a:pt x="37142" y="3412392"/>
                  <a:pt x="0" y="3059983"/>
                </a:cubicBezTo>
                <a:cubicBezTo>
                  <a:pt x="-37142" y="2707574"/>
                  <a:pt x="31166" y="2789367"/>
                  <a:pt x="0" y="2519986"/>
                </a:cubicBezTo>
                <a:cubicBezTo>
                  <a:pt x="-31166" y="2250605"/>
                  <a:pt x="66802" y="2189652"/>
                  <a:pt x="0" y="1919989"/>
                </a:cubicBezTo>
                <a:cubicBezTo>
                  <a:pt x="-66802" y="1650326"/>
                  <a:pt x="43008" y="1637856"/>
                  <a:pt x="0" y="1379992"/>
                </a:cubicBezTo>
                <a:cubicBezTo>
                  <a:pt x="-43008" y="1122128"/>
                  <a:pt x="51341" y="865048"/>
                  <a:pt x="0" y="719996"/>
                </a:cubicBezTo>
                <a:cubicBezTo>
                  <a:pt x="-51341" y="574944"/>
                  <a:pt x="29635" y="174036"/>
                  <a:pt x="0" y="0"/>
                </a:cubicBezTo>
                <a:close/>
              </a:path>
            </a:pathLst>
          </a:custGeom>
          <a:solidFill>
            <a:srgbClr val="EB9D3B"/>
          </a:solidFill>
          <a:ln>
            <a:extLst>
              <a:ext uri="{C807C97D-BFC1-408E-A445-0C87EB9F89A2}">
                <ask:lineSketchStyleProps xmlns:ask="http://schemas.microsoft.com/office/drawing/2018/sketchyshapes" xmlns="" sd="2709234474">
                  <a:prstGeom prst="round1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E2A0DE4-94AE-6B01-1D74-5B29CFCAB1D3}"/>
              </a:ext>
            </a:extLst>
          </p:cNvPr>
          <p:cNvSpPr txBox="1"/>
          <p:nvPr/>
        </p:nvSpPr>
        <p:spPr>
          <a:xfrm>
            <a:off x="350729" y="626301"/>
            <a:ext cx="141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02/03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9732B45-5151-FE90-1E25-08778419809C}"/>
              </a:ext>
            </a:extLst>
          </p:cNvPr>
          <p:cNvSpPr txBox="1"/>
          <p:nvPr/>
        </p:nvSpPr>
        <p:spPr>
          <a:xfrm>
            <a:off x="2328011" y="626301"/>
            <a:ext cx="141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03/03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7F7FE1E-8E67-6882-4B88-198024E7F788}"/>
              </a:ext>
            </a:extLst>
          </p:cNvPr>
          <p:cNvSpPr txBox="1"/>
          <p:nvPr/>
        </p:nvSpPr>
        <p:spPr>
          <a:xfrm>
            <a:off x="8223593" y="626301"/>
            <a:ext cx="141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06/03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1444580-4B63-4BC6-8804-C25A2964B065}"/>
              </a:ext>
            </a:extLst>
          </p:cNvPr>
          <p:cNvSpPr txBox="1"/>
          <p:nvPr/>
        </p:nvSpPr>
        <p:spPr>
          <a:xfrm>
            <a:off x="6243695" y="626301"/>
            <a:ext cx="141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05/03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41CD142-C5BD-8045-0C25-D9E7D3ED9C26}"/>
              </a:ext>
            </a:extLst>
          </p:cNvPr>
          <p:cNvSpPr txBox="1"/>
          <p:nvPr/>
        </p:nvSpPr>
        <p:spPr>
          <a:xfrm>
            <a:off x="4285853" y="594035"/>
            <a:ext cx="141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04/03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1D136F0-F827-ACB2-CA1E-CFA772701FDB}"/>
              </a:ext>
            </a:extLst>
          </p:cNvPr>
          <p:cNvSpPr txBox="1"/>
          <p:nvPr/>
        </p:nvSpPr>
        <p:spPr>
          <a:xfrm>
            <a:off x="253379" y="1427967"/>
            <a:ext cx="17044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Fresque maison champignon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Création de fée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u="sng" dirty="0">
                <a:latin typeface="Californian FB" panose="0207040306080B030204" pitchFamily="18" charset="0"/>
              </a:rPr>
              <a:t>Jeu:</a:t>
            </a:r>
            <a:r>
              <a:rPr lang="fr-FR" sz="2000" i="1" dirty="0">
                <a:latin typeface="Californian FB" panose="0207040306080B030204" pitchFamily="18" charset="0"/>
              </a:rPr>
              <a:t> La rivière aux fées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FDD39E5-EC88-6E06-CD1F-CC3C4E5CDCE4}"/>
              </a:ext>
            </a:extLst>
          </p:cNvPr>
          <p:cNvSpPr txBox="1"/>
          <p:nvPr/>
        </p:nvSpPr>
        <p:spPr>
          <a:xfrm>
            <a:off x="2173931" y="1465545"/>
            <a:ext cx="172360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u="sng" dirty="0">
                <a:latin typeface="Californian FB" panose="0207040306080B030204" pitchFamily="18" charset="0"/>
              </a:rPr>
              <a:t>Jeu:</a:t>
            </a:r>
            <a:r>
              <a:rPr lang="fr-FR" sz="2000" i="1" dirty="0">
                <a:latin typeface="Californian FB" panose="0207040306080B030204" pitchFamily="18" charset="0"/>
              </a:rPr>
              <a:t> Chasse au trésor féerique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Coccinelle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Petit insecte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Parcours des trolls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0522B1-1036-C4BE-1DFB-12BF8945EA77}"/>
              </a:ext>
            </a:extLst>
          </p:cNvPr>
          <p:cNvSpPr txBox="1"/>
          <p:nvPr/>
        </p:nvSpPr>
        <p:spPr>
          <a:xfrm>
            <a:off x="4113621" y="1427967"/>
            <a:ext cx="17417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Licorne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Jeux de mimes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Porte magique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E965AFB-7377-FEE7-3319-79F90484C848}"/>
              </a:ext>
            </a:extLst>
          </p:cNvPr>
          <p:cNvSpPr txBox="1"/>
          <p:nvPr/>
        </p:nvSpPr>
        <p:spPr>
          <a:xfrm>
            <a:off x="6089615" y="1427967"/>
            <a:ext cx="174175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u="sng" dirty="0">
                <a:latin typeface="Californian FB" panose="0207040306080B030204" pitchFamily="18" charset="0"/>
              </a:rPr>
              <a:t>Jeu</a:t>
            </a:r>
            <a:r>
              <a:rPr lang="fr-FR" sz="2000" i="1" dirty="0">
                <a:latin typeface="Californian FB" panose="0207040306080B030204" pitchFamily="18" charset="0"/>
              </a:rPr>
              <a:t>: Le voyage dans le royaume des fées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>
                <a:latin typeface="Californian FB" panose="0207040306080B030204" pitchFamily="18" charset="0"/>
              </a:rPr>
              <a:t>Capturer </a:t>
            </a:r>
            <a:r>
              <a:rPr lang="fr-FR" sz="2000" i="1" dirty="0">
                <a:latin typeface="Californian FB" panose="0207040306080B030204" pitchFamily="18" charset="0"/>
              </a:rPr>
              <a:t>sa fée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Jeux musicaux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Papillon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070A4CD-A189-2171-0230-6DF9B17718F4}"/>
              </a:ext>
            </a:extLst>
          </p:cNvPr>
          <p:cNvSpPr txBox="1"/>
          <p:nvPr/>
        </p:nvSpPr>
        <p:spPr>
          <a:xfrm>
            <a:off x="8029305" y="1465545"/>
            <a:ext cx="17417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Petit troll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u="sng" dirty="0">
                <a:latin typeface="Californian FB" panose="0207040306080B030204" pitchFamily="18" charset="0"/>
              </a:rPr>
              <a:t>Jeu</a:t>
            </a:r>
            <a:r>
              <a:rPr lang="fr-FR" sz="2000" i="1" dirty="0">
                <a:latin typeface="Californian FB" panose="0207040306080B030204" pitchFamily="18" charset="0"/>
              </a:rPr>
              <a:t>: Loto des insectes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Baguette magique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i="1" dirty="0">
              <a:latin typeface="Californian FB" panose="0207040306080B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i="1" dirty="0">
                <a:latin typeface="Californian FB" panose="0207040306080B030204" pitchFamily="18" charset="0"/>
              </a:rPr>
              <a:t>Maquillage</a:t>
            </a:r>
          </a:p>
        </p:txBody>
      </p:sp>
    </p:spTree>
    <p:extLst>
      <p:ext uri="{BB962C8B-B14F-4D97-AF65-F5344CB8AC3E}">
        <p14:creationId xmlns:p14="http://schemas.microsoft.com/office/powerpoint/2010/main" val="767938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3110</TotalTime>
  <Words>158</Words>
  <Application>Microsoft Office PowerPoint</Application>
  <PresentationFormat>Format A4 (210 x 297 mm)</PresentationFormat>
  <Paragraphs>88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Aparajita</vt:lpstr>
      <vt:lpstr>Aptos</vt:lpstr>
      <vt:lpstr>Aptos Display</vt:lpstr>
      <vt:lpstr>Arial</vt:lpstr>
      <vt:lpstr>Californian FB</vt:lpstr>
      <vt:lpstr>Cascadia Code ExtraLight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Clara Fraioli</dc:creator>
  <cp:lastModifiedBy> </cp:lastModifiedBy>
  <cp:revision>3</cp:revision>
  <dcterms:created xsi:type="dcterms:W3CDTF">2026-02-04T12:49:54Z</dcterms:created>
  <dcterms:modified xsi:type="dcterms:W3CDTF">2026-02-16T14:51:00Z</dcterms:modified>
</cp:coreProperties>
</file>