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F7B5C-2611-422A-89C9-A4B051335840}" v="36" dt="2026-02-04T10:40:51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Fraioli" userId="eb87375c2eb19fc3" providerId="LiveId" clId="{1CCF7B5C-2611-422A-89C9-A4B051335840}"/>
    <pc:docChg chg="undo redo custSel addSld delSld modSld modMainMaster">
      <pc:chgData name="Clara Fraioli" userId="eb87375c2eb19fc3" providerId="LiveId" clId="{1CCF7B5C-2611-422A-89C9-A4B051335840}" dt="2026-02-04T10:54:35.603" v="1241" actId="20577"/>
      <pc:docMkLst>
        <pc:docMk/>
      </pc:docMkLst>
      <pc:sldChg chg="addSp delSp modSp mod delDesignElem">
        <pc:chgData name="Clara Fraioli" userId="eb87375c2eb19fc3" providerId="LiveId" clId="{1CCF7B5C-2611-422A-89C9-A4B051335840}" dt="2026-02-04T08:15:21.247" v="69"/>
        <pc:sldMkLst>
          <pc:docMk/>
          <pc:sldMk cId="1141988275" sldId="256"/>
        </pc:sldMkLst>
        <pc:spChg chg="add del mod">
          <ac:chgData name="Clara Fraioli" userId="eb87375c2eb19fc3" providerId="LiveId" clId="{1CCF7B5C-2611-422A-89C9-A4B051335840}" dt="2026-02-04T08:15:21.247" v="69"/>
          <ac:spMkLst>
            <pc:docMk/>
            <pc:sldMk cId="1141988275" sldId="256"/>
            <ac:spMk id="2" creationId="{91E8699D-916B-60C7-B83A-E9781D486DD2}"/>
          </ac:spMkLst>
        </pc:spChg>
        <pc:spChg chg="add mod">
          <ac:chgData name="Clara Fraioli" userId="eb87375c2eb19fc3" providerId="LiveId" clId="{1CCF7B5C-2611-422A-89C9-A4B051335840}" dt="2026-02-04T08:15:13.392" v="66" actId="14100"/>
          <ac:spMkLst>
            <pc:docMk/>
            <pc:sldMk cId="1141988275" sldId="256"/>
            <ac:spMk id="3" creationId="{75E0ED51-60F6-2463-C554-5EADB9F03038}"/>
          </ac:spMkLst>
        </pc:spChg>
        <pc:spChg chg="mod">
          <ac:chgData name="Clara Fraioli" userId="eb87375c2eb19fc3" providerId="LiveId" clId="{1CCF7B5C-2611-422A-89C9-A4B051335840}" dt="2026-02-04T08:12:51.805" v="38" actId="14100"/>
          <ac:spMkLst>
            <pc:docMk/>
            <pc:sldMk cId="1141988275" sldId="256"/>
            <ac:spMk id="7" creationId="{03263B03-A32E-1C16-E603-A4724AECD3C9}"/>
          </ac:spMkLst>
        </pc:spChg>
        <pc:spChg chg="mod">
          <ac:chgData name="Clara Fraioli" userId="eb87375c2eb19fc3" providerId="LiveId" clId="{1CCF7B5C-2611-422A-89C9-A4B051335840}" dt="2026-02-04T08:13:21.536" v="44" actId="1076"/>
          <ac:spMkLst>
            <pc:docMk/>
            <pc:sldMk cId="1141988275" sldId="256"/>
            <ac:spMk id="8" creationId="{EF78C9F4-8608-C480-9E80-7564E2259081}"/>
          </ac:spMkLst>
        </pc:spChg>
        <pc:spChg chg="add mod">
          <ac:chgData name="Clara Fraioli" userId="eb87375c2eb19fc3" providerId="LiveId" clId="{1CCF7B5C-2611-422A-89C9-A4B051335840}" dt="2026-02-04T08:11:51.795" v="28"/>
          <ac:spMkLst>
            <pc:docMk/>
            <pc:sldMk cId="1141988275" sldId="256"/>
            <ac:spMk id="9" creationId="{42A4FC2C-047E-45A5-965D-8E1E3BF09BC6}"/>
          </ac:spMkLst>
        </pc:spChg>
        <pc:spChg chg="mod">
          <ac:chgData name="Clara Fraioli" userId="eb87375c2eb19fc3" providerId="LiveId" clId="{1CCF7B5C-2611-422A-89C9-A4B051335840}" dt="2026-02-04T08:13:40.767" v="49" actId="1076"/>
          <ac:spMkLst>
            <pc:docMk/>
            <pc:sldMk cId="1141988275" sldId="256"/>
            <ac:spMk id="10" creationId="{E52336C7-E83F-65AE-2A4C-1BF57A3E2B30}"/>
          </ac:spMkLst>
        </pc:spChg>
        <pc:spChg chg="mod">
          <ac:chgData name="Clara Fraioli" userId="eb87375c2eb19fc3" providerId="LiveId" clId="{1CCF7B5C-2611-422A-89C9-A4B051335840}" dt="2026-02-04T08:13:44.401" v="50" actId="1076"/>
          <ac:spMkLst>
            <pc:docMk/>
            <pc:sldMk cId="1141988275" sldId="256"/>
            <ac:spMk id="12" creationId="{F2C9B09D-4445-E7EE-96A7-57D43658CD65}"/>
          </ac:spMkLst>
        </pc:spChg>
        <pc:spChg chg="mod">
          <ac:chgData name="Clara Fraioli" userId="eb87375c2eb19fc3" providerId="LiveId" clId="{1CCF7B5C-2611-422A-89C9-A4B051335840}" dt="2026-02-04T08:15:18.693" v="67" actId="14100"/>
          <ac:spMkLst>
            <pc:docMk/>
            <pc:sldMk cId="1141988275" sldId="256"/>
            <ac:spMk id="13" creationId="{A844695C-E9EE-D498-9717-BC14A3F6E6BF}"/>
          </ac:spMkLst>
        </pc:spChg>
        <pc:picChg chg="mod">
          <ac:chgData name="Clara Fraioli" userId="eb87375c2eb19fc3" providerId="LiveId" clId="{1CCF7B5C-2611-422A-89C9-A4B051335840}" dt="2026-02-04T08:12:24.226" v="35" actId="14100"/>
          <ac:picMkLst>
            <pc:docMk/>
            <pc:sldMk cId="1141988275" sldId="256"/>
            <ac:picMk id="4" creationId="{B2F5471D-3ADC-121D-5A6B-88C399E197FF}"/>
          </ac:picMkLst>
        </pc:picChg>
        <pc:picChg chg="mod">
          <ac:chgData name="Clara Fraioli" userId="eb87375c2eb19fc3" providerId="LiveId" clId="{1CCF7B5C-2611-422A-89C9-A4B051335840}" dt="2026-02-04T08:13:35.111" v="48" actId="1076"/>
          <ac:picMkLst>
            <pc:docMk/>
            <pc:sldMk cId="1141988275" sldId="256"/>
            <ac:picMk id="5" creationId="{89A987BB-4423-7A5E-BEA4-944C7B36279F}"/>
          </ac:picMkLst>
        </pc:picChg>
        <pc:picChg chg="mod">
          <ac:chgData name="Clara Fraioli" userId="eb87375c2eb19fc3" providerId="LiveId" clId="{1CCF7B5C-2611-422A-89C9-A4B051335840}" dt="2026-02-04T08:13:56.718" v="53" actId="14100"/>
          <ac:picMkLst>
            <pc:docMk/>
            <pc:sldMk cId="1141988275" sldId="256"/>
            <ac:picMk id="11" creationId="{C766B8D7-DDC4-99BC-1DF8-A67C1374ACD4}"/>
          </ac:picMkLst>
        </pc:picChg>
      </pc:sldChg>
      <pc:sldChg chg="addSp modSp del mod delDesignElem">
        <pc:chgData name="Clara Fraioli" userId="eb87375c2eb19fc3" providerId="LiveId" clId="{1CCF7B5C-2611-422A-89C9-A4B051335840}" dt="2026-02-04T08:16:26.415" v="92" actId="2696"/>
        <pc:sldMkLst>
          <pc:docMk/>
          <pc:sldMk cId="2762743087" sldId="257"/>
        </pc:sldMkLst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2" creationId="{5D61DA9A-1F6F-1856-B312-6D1784AD0254}"/>
          </ac:spMkLst>
        </pc:spChg>
        <pc:spChg chg="add 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9" creationId="{8857FAD2-3F2F-0130-29E6-F7EDF3B1F2B4}"/>
          </ac:spMkLst>
        </pc:spChg>
        <pc:spChg chg="mod">
          <ac:chgData name="Clara Fraioli" userId="eb87375c2eb19fc3" providerId="LiveId" clId="{1CCF7B5C-2611-422A-89C9-A4B051335840}" dt="2026-02-04T08:11:24.994" v="24"/>
          <ac:spMkLst>
            <pc:docMk/>
            <pc:sldMk cId="2762743087" sldId="257"/>
            <ac:spMk id="10" creationId="{931FBEE7-FA80-DDD6-FD4A-642FF11493A3}"/>
          </ac:spMkLst>
        </pc:spChg>
        <pc:spChg chg="mod">
          <ac:chgData name="Clara Fraioli" userId="eb87375c2eb19fc3" providerId="LiveId" clId="{1CCF7B5C-2611-422A-89C9-A4B051335840}" dt="2026-02-04T08:11:24.994" v="24"/>
          <ac:spMkLst>
            <pc:docMk/>
            <pc:sldMk cId="2762743087" sldId="257"/>
            <ac:spMk id="11" creationId="{16CC5E73-929D-EFFA-E248-CFC9F2A1956B}"/>
          </ac:spMkLst>
        </pc:spChg>
        <pc:spChg chg="mod">
          <ac:chgData name="Clara Fraioli" userId="eb87375c2eb19fc3" providerId="LiveId" clId="{1CCF7B5C-2611-422A-89C9-A4B051335840}" dt="2026-02-04T07:45:32.059" v="2" actId="207"/>
          <ac:spMkLst>
            <pc:docMk/>
            <pc:sldMk cId="2762743087" sldId="257"/>
            <ac:spMk id="12" creationId="{620C68C4-B7FA-C390-1630-DD5B122322B9}"/>
          </ac:spMkLst>
        </pc:spChg>
        <pc:spChg chg="mod">
          <ac:chgData name="Clara Fraioli" userId="eb87375c2eb19fc3" providerId="LiveId" clId="{1CCF7B5C-2611-422A-89C9-A4B051335840}" dt="2026-02-04T08:11:24.994" v="24"/>
          <ac:spMkLst>
            <pc:docMk/>
            <pc:sldMk cId="2762743087" sldId="257"/>
            <ac:spMk id="13" creationId="{5A47A345-D619-6B4C-05E9-9439B8A283E8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14" creationId="{B74D3F9F-1C2A-6554-66C9-FF59F834E987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15" creationId="{8C8DDF83-3AB4-856A-538B-CFBC782202B2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16" creationId="{898EFB04-193A-E828-DF76-958CE27CFC0E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17" creationId="{FFDDD901-649D-9978-FABF-4827E4461B38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18" creationId="{E4E4E983-FBFB-70EA-CD7A-7A454E1AE90C}"/>
          </ac:spMkLst>
        </pc:spChg>
        <pc:spChg chg="mod">
          <ac:chgData name="Clara Fraioli" userId="eb87375c2eb19fc3" providerId="LiveId" clId="{1CCF7B5C-2611-422A-89C9-A4B051335840}" dt="2026-02-04T08:11:24.994" v="24"/>
          <ac:spMkLst>
            <pc:docMk/>
            <pc:sldMk cId="2762743087" sldId="257"/>
            <ac:spMk id="22" creationId="{2A55353A-BAE5-A146-0C8C-BB7A0D4D3518}"/>
          </ac:spMkLst>
        </pc:spChg>
        <pc:spChg chg="mod">
          <ac:chgData name="Clara Fraioli" userId="eb87375c2eb19fc3" providerId="LiveId" clId="{1CCF7B5C-2611-422A-89C9-A4B051335840}" dt="2026-02-04T08:11:24.994" v="24"/>
          <ac:spMkLst>
            <pc:docMk/>
            <pc:sldMk cId="2762743087" sldId="257"/>
            <ac:spMk id="28" creationId="{9A90C67F-23BE-44C5-7250-8122DCD1E9B3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30" creationId="{5B6F4D7F-ACD6-4B65-8E76-C27180FCA4D7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31" creationId="{618067DC-AD06-9489-AB2E-CADEEC8A5619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k cId="2762743087" sldId="257"/>
            <ac:spMk id="32" creationId="{FE4A4D61-D698-680D-4D31-5FC59D07C57D}"/>
          </ac:spMkLst>
        </pc:spChg>
        <pc:picChg chg="mod">
          <ac:chgData name="Clara Fraioli" userId="eb87375c2eb19fc3" providerId="LiveId" clId="{1CCF7B5C-2611-422A-89C9-A4B051335840}" dt="2026-02-04T08:15:33.341" v="71" actId="14100"/>
          <ac:picMkLst>
            <pc:docMk/>
            <pc:sldMk cId="2762743087" sldId="257"/>
            <ac:picMk id="4" creationId="{B5A33543-FA8A-16AA-FBD5-79F12A44709F}"/>
          </ac:picMkLst>
        </pc:picChg>
        <pc:cxnChg chg="mod">
          <ac:chgData name="Clara Fraioli" userId="eb87375c2eb19fc3" providerId="LiveId" clId="{1CCF7B5C-2611-422A-89C9-A4B051335840}" dt="2026-02-04T08:15:33.341" v="71" actId="14100"/>
          <ac:cxnSpMkLst>
            <pc:docMk/>
            <pc:sldMk cId="2762743087" sldId="257"/>
            <ac:cxnSpMk id="20" creationId="{58B3D19B-7069-11A2-E63D-59F1A080C107}"/>
          </ac:cxnSpMkLst>
        </pc:cxnChg>
      </pc:sldChg>
      <pc:sldChg chg="addSp delSp modSp mod delDesignElem">
        <pc:chgData name="Clara Fraioli" userId="eb87375c2eb19fc3" providerId="LiveId" clId="{1CCF7B5C-2611-422A-89C9-A4B051335840}" dt="2026-02-04T10:54:35.603" v="1241" actId="20577"/>
        <pc:sldMkLst>
          <pc:docMk/>
          <pc:sldMk cId="1219339903" sldId="258"/>
        </pc:sldMkLst>
        <pc:spChg chg="del mod">
          <ac:chgData name="Clara Fraioli" userId="eb87375c2eb19fc3" providerId="LiveId" clId="{1CCF7B5C-2611-422A-89C9-A4B051335840}" dt="2026-02-04T07:58:33.921" v="20" actId="21"/>
          <ac:spMkLst>
            <pc:docMk/>
            <pc:sldMk cId="1219339903" sldId="258"/>
            <ac:spMk id="2" creationId="{842606DA-FB53-F8B8-1098-5F0D556BE796}"/>
          </ac:spMkLst>
        </pc:spChg>
        <pc:spChg chg="add mod">
          <ac:chgData name="Clara Fraioli" userId="eb87375c2eb19fc3" providerId="LiveId" clId="{1CCF7B5C-2611-422A-89C9-A4B051335840}" dt="2026-02-04T10:34:50.562" v="1077" actId="1076"/>
          <ac:spMkLst>
            <pc:docMk/>
            <pc:sldMk cId="1219339903" sldId="258"/>
            <ac:spMk id="6" creationId="{EAFF95BC-393D-E714-5A05-3CDE1E8FF064}"/>
          </ac:spMkLst>
        </pc:spChg>
        <pc:spChg chg="add del mod">
          <ac:chgData name="Clara Fraioli" userId="eb87375c2eb19fc3" providerId="LiveId" clId="{1CCF7B5C-2611-422A-89C9-A4B051335840}" dt="2026-02-04T08:17:22.847" v="102" actId="478"/>
          <ac:spMkLst>
            <pc:docMk/>
            <pc:sldMk cId="1219339903" sldId="258"/>
            <ac:spMk id="7" creationId="{A3539C03-6EFF-565A-7F85-6DEAB79258EF}"/>
          </ac:spMkLst>
        </pc:spChg>
        <pc:spChg chg="add del mod">
          <ac:chgData name="Clara Fraioli" userId="eb87375c2eb19fc3" providerId="LiveId" clId="{1CCF7B5C-2611-422A-89C9-A4B051335840}" dt="2026-02-04T08:17:24.263" v="103" actId="478"/>
          <ac:spMkLst>
            <pc:docMk/>
            <pc:sldMk cId="1219339903" sldId="258"/>
            <ac:spMk id="8" creationId="{5D14AC59-D23B-B1D3-8BF8-7D4A1A5B4DB4}"/>
          </ac:spMkLst>
        </pc:spChg>
        <pc:spChg chg="add mod">
          <ac:chgData name="Clara Fraioli" userId="eb87375c2eb19fc3" providerId="LiveId" clId="{1CCF7B5C-2611-422A-89C9-A4B051335840}" dt="2026-02-04T08:11:24.994" v="24"/>
          <ac:spMkLst>
            <pc:docMk/>
            <pc:sldMk cId="1219339903" sldId="258"/>
            <ac:spMk id="9" creationId="{09C50B87-2826-E9E4-1703-779E18099188}"/>
          </ac:spMkLst>
        </pc:spChg>
        <pc:spChg chg="del mod">
          <ac:chgData name="Clara Fraioli" userId="eb87375c2eb19fc3" providerId="LiveId" clId="{1CCF7B5C-2611-422A-89C9-A4B051335840}" dt="2026-02-04T08:16:13.810" v="87" actId="478"/>
          <ac:spMkLst>
            <pc:docMk/>
            <pc:sldMk cId="1219339903" sldId="258"/>
            <ac:spMk id="10" creationId="{C054A752-1A49-D923-7E9A-F66EF1FA76AC}"/>
          </ac:spMkLst>
        </pc:spChg>
        <pc:spChg chg="del mod">
          <ac:chgData name="Clara Fraioli" userId="eb87375c2eb19fc3" providerId="LiveId" clId="{1CCF7B5C-2611-422A-89C9-A4B051335840}" dt="2026-02-04T08:15:38.095" v="72" actId="478"/>
          <ac:spMkLst>
            <pc:docMk/>
            <pc:sldMk cId="1219339903" sldId="258"/>
            <ac:spMk id="11" creationId="{14DDBD3D-EB1E-C4F4-68BD-FABA7355442F}"/>
          </ac:spMkLst>
        </pc:spChg>
        <pc:spChg chg="del mod">
          <ac:chgData name="Clara Fraioli" userId="eb87375c2eb19fc3" providerId="LiveId" clId="{1CCF7B5C-2611-422A-89C9-A4B051335840}" dt="2026-02-04T08:15:39.747" v="73" actId="478"/>
          <ac:spMkLst>
            <pc:docMk/>
            <pc:sldMk cId="1219339903" sldId="258"/>
            <ac:spMk id="12" creationId="{D460E16D-F497-D35F-6AD5-768C11B6DD77}"/>
          </ac:spMkLst>
        </pc:spChg>
        <pc:spChg chg="del mod">
          <ac:chgData name="Clara Fraioli" userId="eb87375c2eb19fc3" providerId="LiveId" clId="{1CCF7B5C-2611-422A-89C9-A4B051335840}" dt="2026-02-04T08:16:15.211" v="88" actId="478"/>
          <ac:spMkLst>
            <pc:docMk/>
            <pc:sldMk cId="1219339903" sldId="258"/>
            <ac:spMk id="13" creationId="{3F9DCC8D-4952-87B9-CA67-CC083AA29A4E}"/>
          </ac:spMkLst>
        </pc:spChg>
        <pc:spChg chg="del mod">
          <ac:chgData name="Clara Fraioli" userId="eb87375c2eb19fc3" providerId="LiveId" clId="{1CCF7B5C-2611-422A-89C9-A4B051335840}" dt="2026-02-04T08:16:16.235" v="89" actId="478"/>
          <ac:spMkLst>
            <pc:docMk/>
            <pc:sldMk cId="1219339903" sldId="258"/>
            <ac:spMk id="14" creationId="{7AAA13A0-8DD5-A6AD-156D-5ED56C1DB9FE}"/>
          </ac:spMkLst>
        </pc:spChg>
        <pc:spChg chg="del mod">
          <ac:chgData name="Clara Fraioli" userId="eb87375c2eb19fc3" providerId="LiveId" clId="{1CCF7B5C-2611-422A-89C9-A4B051335840}" dt="2026-02-04T08:15:41.381" v="74" actId="478"/>
          <ac:spMkLst>
            <pc:docMk/>
            <pc:sldMk cId="1219339903" sldId="258"/>
            <ac:spMk id="15" creationId="{AEFFE213-1B4D-EAB5-10A8-D8D1BB76CB72}"/>
          </ac:spMkLst>
        </pc:spChg>
        <pc:spChg chg="del mod">
          <ac:chgData name="Clara Fraioli" userId="eb87375c2eb19fc3" providerId="LiveId" clId="{1CCF7B5C-2611-422A-89C9-A4B051335840}" dt="2026-02-04T08:15:42.513" v="75" actId="478"/>
          <ac:spMkLst>
            <pc:docMk/>
            <pc:sldMk cId="1219339903" sldId="258"/>
            <ac:spMk id="16" creationId="{C292E480-B987-E6EF-D3B5-FC18EE56169A}"/>
          </ac:spMkLst>
        </pc:spChg>
        <pc:spChg chg="del mod">
          <ac:chgData name="Clara Fraioli" userId="eb87375c2eb19fc3" providerId="LiveId" clId="{1CCF7B5C-2611-422A-89C9-A4B051335840}" dt="2026-02-04T08:16:19.997" v="90" actId="478"/>
          <ac:spMkLst>
            <pc:docMk/>
            <pc:sldMk cId="1219339903" sldId="258"/>
            <ac:spMk id="17" creationId="{66872627-DF99-00A2-FA7F-35C6B371E2E5}"/>
          </ac:spMkLst>
        </pc:spChg>
        <pc:spChg chg="del mod">
          <ac:chgData name="Clara Fraioli" userId="eb87375c2eb19fc3" providerId="LiveId" clId="{1CCF7B5C-2611-422A-89C9-A4B051335840}" dt="2026-02-04T08:16:20.983" v="91" actId="478"/>
          <ac:spMkLst>
            <pc:docMk/>
            <pc:sldMk cId="1219339903" sldId="258"/>
            <ac:spMk id="18" creationId="{DCB687AD-5075-7CC4-BB9D-1C3B507847AF}"/>
          </ac:spMkLst>
        </pc:spChg>
        <pc:spChg chg="add del mod">
          <ac:chgData name="Clara Fraioli" userId="eb87375c2eb19fc3" providerId="LiveId" clId="{1CCF7B5C-2611-422A-89C9-A4B051335840}" dt="2026-02-04T08:17:21.274" v="101" actId="478"/>
          <ac:spMkLst>
            <pc:docMk/>
            <pc:sldMk cId="1219339903" sldId="258"/>
            <ac:spMk id="19" creationId="{69C0E47E-332A-1714-B5DC-E45203D47FDA}"/>
          </ac:spMkLst>
        </pc:spChg>
        <pc:spChg chg="add mod">
          <ac:chgData name="Clara Fraioli" userId="eb87375c2eb19fc3" providerId="LiveId" clId="{1CCF7B5C-2611-422A-89C9-A4B051335840}" dt="2026-02-04T08:18:17.827" v="114" actId="1076"/>
          <ac:spMkLst>
            <pc:docMk/>
            <pc:sldMk cId="1219339903" sldId="258"/>
            <ac:spMk id="21" creationId="{9F61F4C1-431C-57DF-6F58-3ECF32BBC644}"/>
          </ac:spMkLst>
        </pc:spChg>
        <pc:spChg chg="del mod">
          <ac:chgData name="Clara Fraioli" userId="eb87375c2eb19fc3" providerId="LiveId" clId="{1CCF7B5C-2611-422A-89C9-A4B051335840}" dt="2026-02-04T08:16:03.054" v="82" actId="478"/>
          <ac:spMkLst>
            <pc:docMk/>
            <pc:sldMk cId="1219339903" sldId="258"/>
            <ac:spMk id="22" creationId="{9C08287E-4F5C-7033-3668-253664ACD1FA}"/>
          </ac:spMkLst>
        </pc:spChg>
        <pc:spChg chg="add mod">
          <ac:chgData name="Clara Fraioli" userId="eb87375c2eb19fc3" providerId="LiveId" clId="{1CCF7B5C-2611-422A-89C9-A4B051335840}" dt="2026-02-04T08:18:19.949" v="115" actId="1076"/>
          <ac:spMkLst>
            <pc:docMk/>
            <pc:sldMk cId="1219339903" sldId="258"/>
            <ac:spMk id="23" creationId="{0D6505D9-442E-563F-B3F8-E3E0CAE6845C}"/>
          </ac:spMkLst>
        </pc:spChg>
        <pc:spChg chg="del mod">
          <ac:chgData name="Clara Fraioli" userId="eb87375c2eb19fc3" providerId="LiveId" clId="{1CCF7B5C-2611-422A-89C9-A4B051335840}" dt="2026-02-04T08:16:12.741" v="86" actId="478"/>
          <ac:spMkLst>
            <pc:docMk/>
            <pc:sldMk cId="1219339903" sldId="258"/>
            <ac:spMk id="24" creationId="{875BC228-5634-0C52-24B5-C857EFBCDD89}"/>
          </ac:spMkLst>
        </pc:spChg>
        <pc:spChg chg="add mod">
          <ac:chgData name="Clara Fraioli" userId="eb87375c2eb19fc3" providerId="LiveId" clId="{1CCF7B5C-2611-422A-89C9-A4B051335840}" dt="2026-02-04T08:18:24.025" v="116" actId="1076"/>
          <ac:spMkLst>
            <pc:docMk/>
            <pc:sldMk cId="1219339903" sldId="258"/>
            <ac:spMk id="25" creationId="{20172D41-B6E2-69E9-F87E-22E6EDB51BE9}"/>
          </ac:spMkLst>
        </pc:spChg>
        <pc:spChg chg="add mod">
          <ac:chgData name="Clara Fraioli" userId="eb87375c2eb19fc3" providerId="LiveId" clId="{1CCF7B5C-2611-422A-89C9-A4B051335840}" dt="2026-02-04T08:18:12.379" v="113" actId="1076"/>
          <ac:spMkLst>
            <pc:docMk/>
            <pc:sldMk cId="1219339903" sldId="258"/>
            <ac:spMk id="26" creationId="{B6AC80BA-3633-98B2-AA83-0DBB51679F11}"/>
          </ac:spMkLst>
        </pc:spChg>
        <pc:spChg chg="add mod">
          <ac:chgData name="Clara Fraioli" userId="eb87375c2eb19fc3" providerId="LiveId" clId="{1CCF7B5C-2611-422A-89C9-A4B051335840}" dt="2026-02-04T09:30:32.318" v="178" actId="255"/>
          <ac:spMkLst>
            <pc:docMk/>
            <pc:sldMk cId="1219339903" sldId="258"/>
            <ac:spMk id="27" creationId="{7F9DB590-8C76-893E-B09B-8079814BA391}"/>
          </ac:spMkLst>
        </pc:spChg>
        <pc:spChg chg="del mod">
          <ac:chgData name="Clara Fraioli" userId="eb87375c2eb19fc3" providerId="LiveId" clId="{1CCF7B5C-2611-422A-89C9-A4B051335840}" dt="2026-02-04T08:15:53.419" v="80" actId="478"/>
          <ac:spMkLst>
            <pc:docMk/>
            <pc:sldMk cId="1219339903" sldId="258"/>
            <ac:spMk id="28" creationId="{199FA8AE-7D3A-EC11-2664-47BBF22239C3}"/>
          </ac:spMkLst>
        </pc:spChg>
        <pc:spChg chg="del mod">
          <ac:chgData name="Clara Fraioli" userId="eb87375c2eb19fc3" providerId="LiveId" clId="{1CCF7B5C-2611-422A-89C9-A4B051335840}" dt="2026-02-04T08:15:50.714" v="79" actId="478"/>
          <ac:spMkLst>
            <pc:docMk/>
            <pc:sldMk cId="1219339903" sldId="258"/>
            <ac:spMk id="29" creationId="{388B437E-3E4C-7FCC-1FE6-A56CF1F48E0B}"/>
          </ac:spMkLst>
        </pc:spChg>
        <pc:spChg chg="del mod">
          <ac:chgData name="Clara Fraioli" userId="eb87375c2eb19fc3" providerId="LiveId" clId="{1CCF7B5C-2611-422A-89C9-A4B051335840}" dt="2026-02-04T08:15:57.259" v="81" actId="478"/>
          <ac:spMkLst>
            <pc:docMk/>
            <pc:sldMk cId="1219339903" sldId="258"/>
            <ac:spMk id="30" creationId="{A5F4CD15-DF83-F695-AF09-B37B36C93A47}"/>
          </ac:spMkLst>
        </pc:spChg>
        <pc:spChg chg="del mod">
          <ac:chgData name="Clara Fraioli" userId="eb87375c2eb19fc3" providerId="LiveId" clId="{1CCF7B5C-2611-422A-89C9-A4B051335840}" dt="2026-02-04T08:15:47.626" v="78" actId="478"/>
          <ac:spMkLst>
            <pc:docMk/>
            <pc:sldMk cId="1219339903" sldId="258"/>
            <ac:spMk id="31" creationId="{4EDF6F27-48BF-37C7-C741-878FD1B07694}"/>
          </ac:spMkLst>
        </pc:spChg>
        <pc:spChg chg="del mod">
          <ac:chgData name="Clara Fraioli" userId="eb87375c2eb19fc3" providerId="LiveId" clId="{1CCF7B5C-2611-422A-89C9-A4B051335840}" dt="2026-02-04T08:15:44.617" v="76" actId="478"/>
          <ac:spMkLst>
            <pc:docMk/>
            <pc:sldMk cId="1219339903" sldId="258"/>
            <ac:spMk id="32" creationId="{B36587C5-FF7F-57E4-CBDD-9A6FD76E9660}"/>
          </ac:spMkLst>
        </pc:spChg>
        <pc:spChg chg="add mod">
          <ac:chgData name="Clara Fraioli" userId="eb87375c2eb19fc3" providerId="LiveId" clId="{1CCF7B5C-2611-422A-89C9-A4B051335840}" dt="2026-02-04T09:30:25.636" v="176" actId="255"/>
          <ac:spMkLst>
            <pc:docMk/>
            <pc:sldMk cId="1219339903" sldId="258"/>
            <ac:spMk id="33" creationId="{D4E6787E-0086-17C7-B277-8F6F25E27A79}"/>
          </ac:spMkLst>
        </pc:spChg>
        <pc:spChg chg="add mod">
          <ac:chgData name="Clara Fraioli" userId="eb87375c2eb19fc3" providerId="LiveId" clId="{1CCF7B5C-2611-422A-89C9-A4B051335840}" dt="2026-02-04T09:30:14.749" v="174" actId="255"/>
          <ac:spMkLst>
            <pc:docMk/>
            <pc:sldMk cId="1219339903" sldId="258"/>
            <ac:spMk id="34" creationId="{045458A1-BF73-4C7C-F4A1-3D7730951353}"/>
          </ac:spMkLst>
        </pc:spChg>
        <pc:spChg chg="add mod">
          <ac:chgData name="Clara Fraioli" userId="eb87375c2eb19fc3" providerId="LiveId" clId="{1CCF7B5C-2611-422A-89C9-A4B051335840}" dt="2026-02-04T08:32:08.967" v="170" actId="255"/>
          <ac:spMkLst>
            <pc:docMk/>
            <pc:sldMk cId="1219339903" sldId="258"/>
            <ac:spMk id="35" creationId="{48E9EDCF-9FAB-AA2E-BFB1-DA9C671D9951}"/>
          </ac:spMkLst>
        </pc:spChg>
        <pc:spChg chg="add mod">
          <ac:chgData name="Clara Fraioli" userId="eb87375c2eb19fc3" providerId="LiveId" clId="{1CCF7B5C-2611-422A-89C9-A4B051335840}" dt="2026-02-04T09:30:47.327" v="180" actId="2711"/>
          <ac:spMkLst>
            <pc:docMk/>
            <pc:sldMk cId="1219339903" sldId="258"/>
            <ac:spMk id="36" creationId="{323544B9-FD93-6196-4693-26F6ABB48E39}"/>
          </ac:spMkLst>
        </pc:spChg>
        <pc:spChg chg="add mod">
          <ac:chgData name="Clara Fraioli" userId="eb87375c2eb19fc3" providerId="LiveId" clId="{1CCF7B5C-2611-422A-89C9-A4B051335840}" dt="2026-02-04T10:54:21.131" v="1220" actId="20577"/>
          <ac:spMkLst>
            <pc:docMk/>
            <pc:sldMk cId="1219339903" sldId="258"/>
            <ac:spMk id="37" creationId="{CB636AF2-C03B-4060-F0DB-C115012A1F62}"/>
          </ac:spMkLst>
        </pc:spChg>
        <pc:spChg chg="add mod">
          <ac:chgData name="Clara Fraioli" userId="eb87375c2eb19fc3" providerId="LiveId" clId="{1CCF7B5C-2611-422A-89C9-A4B051335840}" dt="2026-02-04T10:54:18.833" v="1219" actId="20577"/>
          <ac:spMkLst>
            <pc:docMk/>
            <pc:sldMk cId="1219339903" sldId="258"/>
            <ac:spMk id="38" creationId="{C466F060-C751-0A52-681D-AF990655AF0F}"/>
          </ac:spMkLst>
        </pc:spChg>
        <pc:spChg chg="add mod">
          <ac:chgData name="Clara Fraioli" userId="eb87375c2eb19fc3" providerId="LiveId" clId="{1CCF7B5C-2611-422A-89C9-A4B051335840}" dt="2026-02-04T10:54:35.603" v="1241" actId="20577"/>
          <ac:spMkLst>
            <pc:docMk/>
            <pc:sldMk cId="1219339903" sldId="258"/>
            <ac:spMk id="39" creationId="{C5DD9504-2CB9-CB82-B26F-D579F0EF8100}"/>
          </ac:spMkLst>
        </pc:spChg>
        <pc:spChg chg="add mod">
          <ac:chgData name="Clara Fraioli" userId="eb87375c2eb19fc3" providerId="LiveId" clId="{1CCF7B5C-2611-422A-89C9-A4B051335840}" dt="2026-02-04T10:48:06.381" v="1217" actId="20577"/>
          <ac:spMkLst>
            <pc:docMk/>
            <pc:sldMk cId="1219339903" sldId="258"/>
            <ac:spMk id="40" creationId="{128E10CB-D3D1-5E0E-9F28-57DF18F439EC}"/>
          </ac:spMkLst>
        </pc:spChg>
        <pc:spChg chg="add mod">
          <ac:chgData name="Clara Fraioli" userId="eb87375c2eb19fc3" providerId="LiveId" clId="{1CCF7B5C-2611-422A-89C9-A4B051335840}" dt="2026-02-04T10:20:09.927" v="589" actId="115"/>
          <ac:spMkLst>
            <pc:docMk/>
            <pc:sldMk cId="1219339903" sldId="258"/>
            <ac:spMk id="41" creationId="{BE0EC0CE-2B2B-3228-C892-A3451A4729B4}"/>
          </ac:spMkLst>
        </pc:spChg>
        <pc:spChg chg="add mod">
          <ac:chgData name="Clara Fraioli" userId="eb87375c2eb19fc3" providerId="LiveId" clId="{1CCF7B5C-2611-422A-89C9-A4B051335840}" dt="2026-02-04T10:34:01.047" v="1036" actId="767"/>
          <ac:spMkLst>
            <pc:docMk/>
            <pc:sldMk cId="1219339903" sldId="258"/>
            <ac:spMk id="42" creationId="{AFA0BD67-93E9-00D2-DBAB-2E79CEE6B250}"/>
          </ac:spMkLst>
        </pc:spChg>
        <pc:spChg chg="add del mod">
          <ac:chgData name="Clara Fraioli" userId="eb87375c2eb19fc3" providerId="LiveId" clId="{1CCF7B5C-2611-422A-89C9-A4B051335840}" dt="2026-02-04T10:40:54.116" v="1171" actId="478"/>
          <ac:spMkLst>
            <pc:docMk/>
            <pc:sldMk cId="1219339903" sldId="258"/>
            <ac:spMk id="43" creationId="{3281BF40-8F98-C1CB-F6DE-68BA4CAF9826}"/>
          </ac:spMkLst>
        </pc:spChg>
        <pc:picChg chg="add del mod">
          <ac:chgData name="Clara Fraioli" userId="eb87375c2eb19fc3" providerId="LiveId" clId="{1CCF7B5C-2611-422A-89C9-A4B051335840}" dt="2026-02-04T08:16:07.895" v="84" actId="478"/>
          <ac:picMkLst>
            <pc:docMk/>
            <pc:sldMk cId="1219339903" sldId="258"/>
            <ac:picMk id="4" creationId="{A8F2BD1F-7B65-0C12-2B11-507302FECFDE}"/>
          </ac:picMkLst>
        </pc:picChg>
        <pc:cxnChg chg="del mod">
          <ac:chgData name="Clara Fraioli" userId="eb87375c2eb19fc3" providerId="LiveId" clId="{1CCF7B5C-2611-422A-89C9-A4B051335840}" dt="2026-02-04T08:16:10.459" v="85" actId="478"/>
          <ac:cxnSpMkLst>
            <pc:docMk/>
            <pc:sldMk cId="1219339903" sldId="258"/>
            <ac:cxnSpMk id="20" creationId="{185CD6D6-A4C3-F779-1411-4A67A3ECABF4}"/>
          </ac:cxnSpMkLst>
        </pc:cxnChg>
      </pc:sldChg>
      <pc:sldChg chg="addSp modSp add mod">
        <pc:chgData name="Clara Fraioli" userId="eb87375c2eb19fc3" providerId="LiveId" clId="{1CCF7B5C-2611-422A-89C9-A4B051335840}" dt="2026-02-04T10:39:38.075" v="1169" actId="1076"/>
        <pc:sldMkLst>
          <pc:docMk/>
          <pc:sldMk cId="3408583126" sldId="259"/>
        </pc:sldMkLst>
        <pc:spChg chg="add mod">
          <ac:chgData name="Clara Fraioli" userId="eb87375c2eb19fc3" providerId="LiveId" clId="{1CCF7B5C-2611-422A-89C9-A4B051335840}" dt="2026-02-04T10:33:29.680" v="1034" actId="115"/>
          <ac:spMkLst>
            <pc:docMk/>
            <pc:sldMk cId="3408583126" sldId="259"/>
            <ac:spMk id="2" creationId="{948A5564-2B38-38B7-6C60-AA124D900277}"/>
          </ac:spMkLst>
        </pc:spChg>
        <pc:spChg chg="add mod">
          <ac:chgData name="Clara Fraioli" userId="eb87375c2eb19fc3" providerId="LiveId" clId="{1CCF7B5C-2611-422A-89C9-A4B051335840}" dt="2026-02-04T10:37:48.317" v="1100" actId="6549"/>
          <ac:spMkLst>
            <pc:docMk/>
            <pc:sldMk cId="3408583126" sldId="259"/>
            <ac:spMk id="3" creationId="{65BBFE1B-7DB9-DD3F-39EF-50B29088BE2C}"/>
          </ac:spMkLst>
        </pc:spChg>
        <pc:spChg chg="add mod">
          <ac:chgData name="Clara Fraioli" userId="eb87375c2eb19fc3" providerId="LiveId" clId="{1CCF7B5C-2611-422A-89C9-A4B051335840}" dt="2026-02-04T10:37:50.425" v="1101" actId="20577"/>
          <ac:spMkLst>
            <pc:docMk/>
            <pc:sldMk cId="3408583126" sldId="259"/>
            <ac:spMk id="5" creationId="{1B825E4D-368E-10AF-ADA4-DA5135F27EEC}"/>
          </ac:spMkLst>
        </pc:spChg>
        <pc:spChg chg="add mod">
          <ac:chgData name="Clara Fraioli" userId="eb87375c2eb19fc3" providerId="LiveId" clId="{1CCF7B5C-2611-422A-89C9-A4B051335840}" dt="2026-02-04T10:38:13.197" v="1128" actId="115"/>
          <ac:spMkLst>
            <pc:docMk/>
            <pc:sldMk cId="3408583126" sldId="259"/>
            <ac:spMk id="7" creationId="{9739EDE3-1802-028E-D6D0-9DCA4C38E671}"/>
          </ac:spMkLst>
        </pc:spChg>
        <pc:spChg chg="add mod">
          <ac:chgData name="Clara Fraioli" userId="eb87375c2eb19fc3" providerId="LiveId" clId="{1CCF7B5C-2611-422A-89C9-A4B051335840}" dt="2026-02-04T10:39:38.075" v="1169" actId="1076"/>
          <ac:spMkLst>
            <pc:docMk/>
            <pc:sldMk cId="3408583126" sldId="259"/>
            <ac:spMk id="8" creationId="{9EB32E1E-5971-6697-AA21-F13197B5630C}"/>
          </ac:spMkLst>
        </pc:spChg>
        <pc:spChg chg="mod">
          <ac:chgData name="Clara Fraioli" userId="eb87375c2eb19fc3" providerId="LiveId" clId="{1CCF7B5C-2611-422A-89C9-A4B051335840}" dt="2026-02-04T10:00:23.296" v="187" actId="20577"/>
          <ac:spMkLst>
            <pc:docMk/>
            <pc:sldMk cId="3408583126" sldId="259"/>
            <ac:spMk id="27" creationId="{DF33CDFE-E8FB-FF97-02FC-9D0B9B0D4C83}"/>
          </ac:spMkLst>
        </pc:spChg>
        <pc:spChg chg="mod">
          <ac:chgData name="Clara Fraioli" userId="eb87375c2eb19fc3" providerId="LiveId" clId="{1CCF7B5C-2611-422A-89C9-A4B051335840}" dt="2026-02-04T10:00:30.077" v="193" actId="20577"/>
          <ac:spMkLst>
            <pc:docMk/>
            <pc:sldMk cId="3408583126" sldId="259"/>
            <ac:spMk id="33" creationId="{2D054E60-2562-E2F8-8DD6-114BF60AC7CF}"/>
          </ac:spMkLst>
        </pc:spChg>
        <pc:spChg chg="mod">
          <ac:chgData name="Clara Fraioli" userId="eb87375c2eb19fc3" providerId="LiveId" clId="{1CCF7B5C-2611-422A-89C9-A4B051335840}" dt="2026-02-04T10:00:51.631" v="205" actId="14100"/>
          <ac:spMkLst>
            <pc:docMk/>
            <pc:sldMk cId="3408583126" sldId="259"/>
            <ac:spMk id="34" creationId="{8487DECA-B978-DA85-FC20-3ADD6D755742}"/>
          </ac:spMkLst>
        </pc:spChg>
        <pc:spChg chg="mod">
          <ac:chgData name="Clara Fraioli" userId="eb87375c2eb19fc3" providerId="LiveId" clId="{1CCF7B5C-2611-422A-89C9-A4B051335840}" dt="2026-02-04T10:00:57.628" v="211" actId="20577"/>
          <ac:spMkLst>
            <pc:docMk/>
            <pc:sldMk cId="3408583126" sldId="259"/>
            <ac:spMk id="35" creationId="{03C2DE00-D439-FCAA-F4D5-570B83F1E774}"/>
          </ac:spMkLst>
        </pc:spChg>
        <pc:spChg chg="mod">
          <ac:chgData name="Clara Fraioli" userId="eb87375c2eb19fc3" providerId="LiveId" clId="{1CCF7B5C-2611-422A-89C9-A4B051335840}" dt="2026-02-04T10:01:03.045" v="217" actId="20577"/>
          <ac:spMkLst>
            <pc:docMk/>
            <pc:sldMk cId="3408583126" sldId="259"/>
            <ac:spMk id="36" creationId="{47445B1F-B531-8137-0995-A9E53D8431F4}"/>
          </ac:spMkLst>
        </pc:spChg>
      </pc:sldChg>
      <pc:sldMasterChg chg="modSp modSldLayout">
        <pc:chgData name="Clara Fraioli" userId="eb87375c2eb19fc3" providerId="LiveId" clId="{1CCF7B5C-2611-422A-89C9-A4B051335840}" dt="2026-02-04T08:11:51.795" v="28"/>
        <pc:sldMasterMkLst>
          <pc:docMk/>
          <pc:sldMasterMk cId="582355881" sldId="2147483648"/>
        </pc:sldMasterMkLst>
        <pc:spChg chg="mod">
          <ac:chgData name="Clara Fraioli" userId="eb87375c2eb19fc3" providerId="LiveId" clId="{1CCF7B5C-2611-422A-89C9-A4B051335840}" dt="2026-02-04T08:11:51.795" v="28"/>
          <ac:spMkLst>
            <pc:docMk/>
            <pc:sldMasterMk cId="582355881" sldId="2147483648"/>
            <ac:spMk id="2" creationId="{9BB39F0B-7BB5-D16B-0B5A-6EF5638AF4E2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asterMk cId="582355881" sldId="2147483648"/>
            <ac:spMk id="3" creationId="{C61193BD-8107-F771-C591-1BD09B8E7762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asterMk cId="582355881" sldId="2147483648"/>
            <ac:spMk id="4" creationId="{12B5C6D1-721C-5E7E-04F4-9D88A1F09B00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asterMk cId="582355881" sldId="2147483648"/>
            <ac:spMk id="5" creationId="{20BE1CFB-7CE0-7BA2-3F30-4CE6A27EF8B2}"/>
          </ac:spMkLst>
        </pc:spChg>
        <pc:spChg chg="mod">
          <ac:chgData name="Clara Fraioli" userId="eb87375c2eb19fc3" providerId="LiveId" clId="{1CCF7B5C-2611-422A-89C9-A4B051335840}" dt="2026-02-04T08:11:51.795" v="28"/>
          <ac:spMkLst>
            <pc:docMk/>
            <pc:sldMasterMk cId="582355881" sldId="2147483648"/>
            <ac:spMk id="6" creationId="{83D9121E-3FC7-4659-0831-5F0EBB7F926F}"/>
          </ac:spMkLst>
        </pc:spChg>
        <pc:sldLayoutChg chg="modSp">
          <pc:chgData name="Clara Fraioli" userId="eb87375c2eb19fc3" providerId="LiveId" clId="{1CCF7B5C-2611-422A-89C9-A4B051335840}" dt="2026-02-04T08:11:51.795" v="28"/>
          <pc:sldLayoutMkLst>
            <pc:docMk/>
            <pc:sldMasterMk cId="582355881" sldId="2147483648"/>
            <pc:sldLayoutMk cId="3513888468" sldId="2147483649"/>
          </pc:sldLayoutMkLst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3513888468" sldId="2147483649"/>
              <ac:spMk id="2" creationId="{66B3B5A1-CB23-9FC8-6F26-05777B0506F5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3513888468" sldId="2147483649"/>
              <ac:spMk id="3" creationId="{1059DF5E-2B48-D61B-0063-222D321967EF}"/>
            </ac:spMkLst>
          </pc:spChg>
        </pc:sldLayoutChg>
        <pc:sldLayoutChg chg="modSp">
          <pc:chgData name="Clara Fraioli" userId="eb87375c2eb19fc3" providerId="LiveId" clId="{1CCF7B5C-2611-422A-89C9-A4B051335840}" dt="2026-02-04T08:11:51.795" v="28"/>
          <pc:sldLayoutMkLst>
            <pc:docMk/>
            <pc:sldMasterMk cId="582355881" sldId="2147483648"/>
            <pc:sldLayoutMk cId="3860129384" sldId="2147483651"/>
          </pc:sldLayoutMkLst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3860129384" sldId="2147483651"/>
              <ac:spMk id="2" creationId="{F1D2430E-6CE6-04A2-C184-BCBE1C77217C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3860129384" sldId="2147483651"/>
              <ac:spMk id="3" creationId="{405A06F6-8856-DF72-F682-6624345817CA}"/>
            </ac:spMkLst>
          </pc:spChg>
        </pc:sldLayoutChg>
        <pc:sldLayoutChg chg="modSp">
          <pc:chgData name="Clara Fraioli" userId="eb87375c2eb19fc3" providerId="LiveId" clId="{1CCF7B5C-2611-422A-89C9-A4B051335840}" dt="2026-02-04T08:11:51.795" v="28"/>
          <pc:sldLayoutMkLst>
            <pc:docMk/>
            <pc:sldMasterMk cId="582355881" sldId="2147483648"/>
            <pc:sldLayoutMk cId="745987897" sldId="2147483652"/>
          </pc:sldLayoutMkLst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745987897" sldId="2147483652"/>
              <ac:spMk id="3" creationId="{F3490E8E-1DB4-DDA5-D880-0EF057A75C89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745987897" sldId="2147483652"/>
              <ac:spMk id="4" creationId="{6E118EA3-000C-BDBA-F96C-D2B8F9C3B4FD}"/>
            </ac:spMkLst>
          </pc:spChg>
        </pc:sldLayoutChg>
        <pc:sldLayoutChg chg="modSp">
          <pc:chgData name="Clara Fraioli" userId="eb87375c2eb19fc3" providerId="LiveId" clId="{1CCF7B5C-2611-422A-89C9-A4B051335840}" dt="2026-02-04T08:11:51.795" v="28"/>
          <pc:sldLayoutMkLst>
            <pc:docMk/>
            <pc:sldMasterMk cId="582355881" sldId="2147483648"/>
            <pc:sldLayoutMk cId="1065326140" sldId="2147483653"/>
          </pc:sldLayoutMkLst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065326140" sldId="2147483653"/>
              <ac:spMk id="2" creationId="{CF246025-AAE0-C17D-A58D-656818CFC2A1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065326140" sldId="2147483653"/>
              <ac:spMk id="3" creationId="{27715DBD-9165-0795-9A53-3B13585B90FD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065326140" sldId="2147483653"/>
              <ac:spMk id="4" creationId="{FFAAB15C-19D1-3338-2198-ECB128627E7C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065326140" sldId="2147483653"/>
              <ac:spMk id="5" creationId="{FDEB86CB-59A5-9A4B-E47E-F398EBFFF7F4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065326140" sldId="2147483653"/>
              <ac:spMk id="6" creationId="{9E3D7D9F-60D0-482A-D763-16DE3998257B}"/>
            </ac:spMkLst>
          </pc:spChg>
        </pc:sldLayoutChg>
        <pc:sldLayoutChg chg="modSp">
          <pc:chgData name="Clara Fraioli" userId="eb87375c2eb19fc3" providerId="LiveId" clId="{1CCF7B5C-2611-422A-89C9-A4B051335840}" dt="2026-02-04T08:11:51.795" v="28"/>
          <pc:sldLayoutMkLst>
            <pc:docMk/>
            <pc:sldMasterMk cId="582355881" sldId="2147483648"/>
            <pc:sldLayoutMk cId="1671159758" sldId="2147483656"/>
          </pc:sldLayoutMkLst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671159758" sldId="2147483656"/>
              <ac:spMk id="2" creationId="{88780647-B8D3-A80F-D862-5DC6537A10F2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671159758" sldId="2147483656"/>
              <ac:spMk id="3" creationId="{D0996825-2BA7-1B1E-019D-88AC57012A93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671159758" sldId="2147483656"/>
              <ac:spMk id="4" creationId="{C67AD3A8-4C2C-7B3F-873E-0E0283F550F6}"/>
            </ac:spMkLst>
          </pc:spChg>
        </pc:sldLayoutChg>
        <pc:sldLayoutChg chg="modSp">
          <pc:chgData name="Clara Fraioli" userId="eb87375c2eb19fc3" providerId="LiveId" clId="{1CCF7B5C-2611-422A-89C9-A4B051335840}" dt="2026-02-04T08:11:51.795" v="28"/>
          <pc:sldLayoutMkLst>
            <pc:docMk/>
            <pc:sldMasterMk cId="582355881" sldId="2147483648"/>
            <pc:sldLayoutMk cId="4237446654" sldId="2147483657"/>
          </pc:sldLayoutMkLst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4237446654" sldId="2147483657"/>
              <ac:spMk id="2" creationId="{C54E3540-A122-8315-3866-3551864FAA0C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4237446654" sldId="2147483657"/>
              <ac:spMk id="3" creationId="{618169CD-C3B4-D197-3F34-F0F126127247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4237446654" sldId="2147483657"/>
              <ac:spMk id="4" creationId="{9054AF1B-A5CF-930D-5BF6-3FDF1102AE62}"/>
            </ac:spMkLst>
          </pc:spChg>
        </pc:sldLayoutChg>
        <pc:sldLayoutChg chg="modSp">
          <pc:chgData name="Clara Fraioli" userId="eb87375c2eb19fc3" providerId="LiveId" clId="{1CCF7B5C-2611-422A-89C9-A4B051335840}" dt="2026-02-04T08:11:51.795" v="28"/>
          <pc:sldLayoutMkLst>
            <pc:docMk/>
            <pc:sldMasterMk cId="582355881" sldId="2147483648"/>
            <pc:sldLayoutMk cId="1613306156" sldId="2147483659"/>
          </pc:sldLayoutMkLst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613306156" sldId="2147483659"/>
              <ac:spMk id="2" creationId="{7FBC39CC-D97C-0AA1-8202-8F428375A01D}"/>
            </ac:spMkLst>
          </pc:spChg>
          <pc:spChg chg="mod">
            <ac:chgData name="Clara Fraioli" userId="eb87375c2eb19fc3" providerId="LiveId" clId="{1CCF7B5C-2611-422A-89C9-A4B051335840}" dt="2026-02-04T08:11:51.795" v="28"/>
            <ac:spMkLst>
              <pc:docMk/>
              <pc:sldMasterMk cId="582355881" sldId="2147483648"/>
              <pc:sldLayoutMk cId="1613306156" sldId="2147483659"/>
              <ac:spMk id="3" creationId="{8EF3286A-E090-4A1B-13BA-1085FCB8830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39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9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0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27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6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45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28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8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60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FAFC1-C8FB-4DE8-8A67-DA3DE207DE8D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2065C-F5F7-4EF4-9617-39FD59365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9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riquetage, brique, matériau de construction, bâtiment&#10;&#10;Le contenu généré par l’IA peut être incorrect.">
            <a:extLst>
              <a:ext uri="{FF2B5EF4-FFF2-40B4-BE49-F238E27FC236}">
                <a16:creationId xmlns:a16="http://schemas.microsoft.com/office/drawing/2014/main" id="{B2F5471D-3ADC-121D-5A6B-88C399E1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0" b="19731"/>
          <a:stretch>
            <a:fillRect/>
          </a:stretch>
        </p:blipFill>
        <p:spPr>
          <a:xfrm>
            <a:off x="16" y="0"/>
            <a:ext cx="9905984" cy="6857999"/>
          </a:xfrm>
          <a:prstGeom prst="rect">
            <a:avLst/>
          </a:prstGeom>
        </p:spPr>
      </p:pic>
      <p:pic>
        <p:nvPicPr>
          <p:cNvPr id="5" name="Image 4" descr="Une image contenant Personnage de fiction, Animation, Dessin animé, illustration">
            <a:extLst>
              <a:ext uri="{FF2B5EF4-FFF2-40B4-BE49-F238E27FC236}">
                <a16:creationId xmlns:a16="http://schemas.microsoft.com/office/drawing/2014/main" id="{89A987BB-4423-7A5E-BEA4-944C7B362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0" b="98997" l="3125" r="97690">
                        <a14:foregroundMark x1="23098" y1="5574" x2="45516" y2="7246"/>
                        <a14:foregroundMark x1="45516" y1="7246" x2="45924" y2="7692"/>
                        <a14:foregroundMark x1="91984" y1="75139" x2="81658" y2="91416"/>
                        <a14:foregroundMark x1="81658" y1="91416" x2="80027" y2="91973"/>
                        <a14:foregroundMark x1="96467" y1="72018" x2="96739" y2="76477"/>
                        <a14:foregroundMark x1="75951" y1="93980" x2="78397" y2="93423"/>
                        <a14:foregroundMark x1="56929" y1="96990" x2="62636" y2="96321"/>
                        <a14:foregroundMark x1="36413" y1="97993" x2="32880" y2="97770"/>
                        <a14:foregroundMark x1="25543" y1="45262" x2="25543" y2="50613"/>
                        <a14:foregroundMark x1="55299" y1="43367" x2="50000" y2="50613"/>
                        <a14:foregroundMark x1="50000" y1="50613" x2="50000" y2="50836"/>
                        <a14:foregroundMark x1="61957" y1="46934" x2="61957" y2="46934"/>
                        <a14:foregroundMark x1="68071" y1="4682" x2="68071" y2="4682"/>
                        <a14:foregroundMark x1="96739" y1="36120" x2="96739" y2="36120"/>
                        <a14:foregroundMark x1="8832" y1="33110" x2="8832" y2="33110"/>
                        <a14:foregroundMark x1="8560" y1="54181" x2="8560" y2="54181"/>
                        <a14:foregroundMark x1="3125" y1="46042" x2="3125" y2="46042"/>
                        <a14:foregroundMark x1="46875" y1="3902" x2="46875" y2="3902"/>
                        <a14:foregroundMark x1="46875" y1="3902" x2="46875" y2="3902"/>
                        <a14:foregroundMark x1="68614" y1="2230" x2="68614" y2="2230"/>
                        <a14:foregroundMark x1="94837" y1="29208" x2="94837" y2="29208"/>
                        <a14:foregroundMark x1="64130" y1="98551" x2="64130" y2="98551"/>
                        <a14:foregroundMark x1="33560" y1="99108" x2="33560" y2="99108"/>
                        <a14:foregroundMark x1="97147" y1="21293" x2="97147" y2="21293"/>
                        <a14:foregroundMark x1="97690" y1="32887" x2="97690" y2="32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9"/>
          <a:stretch>
            <a:fillRect/>
          </a:stretch>
        </p:blipFill>
        <p:spPr bwMode="auto">
          <a:xfrm>
            <a:off x="5432703" y="488516"/>
            <a:ext cx="4519882" cy="572654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archemin : horizontal 6">
            <a:extLst>
              <a:ext uri="{FF2B5EF4-FFF2-40B4-BE49-F238E27FC236}">
                <a16:creationId xmlns:a16="http://schemas.microsoft.com/office/drawing/2014/main" id="{03263B03-A32E-1C16-E603-A4724AECD3C9}"/>
              </a:ext>
            </a:extLst>
          </p:cNvPr>
          <p:cNvSpPr/>
          <p:nvPr/>
        </p:nvSpPr>
        <p:spPr>
          <a:xfrm>
            <a:off x="319881" y="0"/>
            <a:ext cx="5379461" cy="2145301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69">
              <a:defRPr/>
            </a:pPr>
            <a:endParaRPr lang="fr-FR" sz="1463" kern="0">
              <a:solidFill>
                <a:sysClr val="window" lastClr="FFFFFF"/>
              </a:solidFill>
              <a:latin typeface="Aptos" panose="0211000402020202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78C9F4-8608-C480-9E80-7564E2259081}"/>
              </a:ext>
            </a:extLst>
          </p:cNvPr>
          <p:cNvSpPr txBox="1"/>
          <p:nvPr/>
        </p:nvSpPr>
        <p:spPr>
          <a:xfrm>
            <a:off x="558393" y="515164"/>
            <a:ext cx="5164242" cy="12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69">
              <a:lnSpc>
                <a:spcPct val="107000"/>
              </a:lnSpc>
              <a:spcAft>
                <a:spcPts val="650"/>
              </a:spcAft>
              <a:defRPr/>
            </a:pPr>
            <a:r>
              <a:rPr lang="fr-FR" sz="3200" b="1" kern="100" dirty="0">
                <a:solidFill>
                  <a:prstClr val="black"/>
                </a:solidFill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Vacances du 23 février au 6 mars</a:t>
            </a:r>
            <a:endParaRPr lang="fr-FR" sz="3200" b="1" kern="1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742969">
              <a:lnSpc>
                <a:spcPct val="107000"/>
              </a:lnSpc>
              <a:spcAft>
                <a:spcPts val="650"/>
              </a:spcAft>
              <a:defRPr/>
            </a:pPr>
            <a:r>
              <a:rPr lang="fr-FR" sz="3200" b="1" kern="100" dirty="0">
                <a:solidFill>
                  <a:prstClr val="black"/>
                </a:solidFill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Groupe élémentaire</a:t>
            </a:r>
            <a:endParaRPr lang="fr-FR" sz="3200" b="1" kern="1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uage 9">
            <a:extLst>
              <a:ext uri="{FF2B5EF4-FFF2-40B4-BE49-F238E27FC236}">
                <a16:creationId xmlns:a16="http://schemas.microsoft.com/office/drawing/2014/main" id="{E52336C7-E83F-65AE-2A4C-1BF57A3E2B30}"/>
              </a:ext>
            </a:extLst>
          </p:cNvPr>
          <p:cNvSpPr/>
          <p:nvPr/>
        </p:nvSpPr>
        <p:spPr>
          <a:xfrm rot="636128">
            <a:off x="2526091" y="2054547"/>
            <a:ext cx="2919362" cy="2053493"/>
          </a:xfrm>
          <a:prstGeom prst="cloud">
            <a:avLst/>
          </a:prstGeom>
          <a:gradFill flip="none" rotWithShape="1">
            <a:gsLst>
              <a:gs pos="26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69">
              <a:defRPr/>
            </a:pPr>
            <a:endParaRPr lang="fr-FR" sz="1463" kern="0">
              <a:solidFill>
                <a:sysClr val="window" lastClr="FFFFFF"/>
              </a:solidFill>
              <a:latin typeface="Aptos" panose="02110004020202020204"/>
            </a:endParaRPr>
          </a:p>
        </p:txBody>
      </p:sp>
      <p:pic>
        <p:nvPicPr>
          <p:cNvPr id="11" name="Image 10" descr="Une image contenant Police, typographie, Graphique, logo&#10;&#10;Le contenu généré par l’IA peut être incorrect.">
            <a:extLst>
              <a:ext uri="{FF2B5EF4-FFF2-40B4-BE49-F238E27FC236}">
                <a16:creationId xmlns:a16="http://schemas.microsoft.com/office/drawing/2014/main" id="{C766B8D7-DDC4-99BC-1DF8-A67C1374A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7" y="2899352"/>
            <a:ext cx="1728592" cy="81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2C9B09D-4445-E7EE-96A7-57D43658CD65}"/>
              </a:ext>
            </a:extLst>
          </p:cNvPr>
          <p:cNvSpPr txBox="1"/>
          <p:nvPr/>
        </p:nvSpPr>
        <p:spPr>
          <a:xfrm>
            <a:off x="3287920" y="2383769"/>
            <a:ext cx="139570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50" dirty="0"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Thème : </a:t>
            </a:r>
            <a:endParaRPr lang="fr-FR" sz="3250" dirty="0"/>
          </a:p>
        </p:txBody>
      </p:sp>
      <p:sp>
        <p:nvSpPr>
          <p:cNvPr id="13" name="Nuage 12">
            <a:extLst>
              <a:ext uri="{FF2B5EF4-FFF2-40B4-BE49-F238E27FC236}">
                <a16:creationId xmlns:a16="http://schemas.microsoft.com/office/drawing/2014/main" id="{A844695C-E9EE-D498-9717-BC14A3F6E6BF}"/>
              </a:ext>
            </a:extLst>
          </p:cNvPr>
          <p:cNvSpPr/>
          <p:nvPr/>
        </p:nvSpPr>
        <p:spPr>
          <a:xfrm rot="493069">
            <a:off x="203069" y="4028108"/>
            <a:ext cx="3251134" cy="2093121"/>
          </a:xfrm>
          <a:prstGeom prst="cloud">
            <a:avLst/>
          </a:prstGeom>
          <a:gradFill flip="none" rotWithShape="1">
            <a:gsLst>
              <a:gs pos="26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endParaRPr lang="fr-FR" sz="19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E0ED51-60F6-2463-C554-5EADB9F03038}"/>
              </a:ext>
            </a:extLst>
          </p:cNvPr>
          <p:cNvSpPr txBox="1"/>
          <p:nvPr/>
        </p:nvSpPr>
        <p:spPr>
          <a:xfrm>
            <a:off x="319880" y="4597544"/>
            <a:ext cx="2968039" cy="80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fr-FR" sz="2200" kern="100" dirty="0"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tout renseignements</a:t>
            </a:r>
            <a:br>
              <a:rPr lang="fr-FR" sz="2200" kern="100" dirty="0"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200" kern="100" dirty="0"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Contactez le 06.74.26.69.71</a:t>
            </a:r>
            <a:endParaRPr lang="fr-FR" sz="2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9B3500-D9D8-B711-DC97-52DB71CEC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369" y="6473429"/>
            <a:ext cx="1104615" cy="3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8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98483-8F8F-083D-A8B0-6D1158F96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riquetage, brique, matériau de construction, bâtiment&#10;&#10;Le contenu généré par l’IA peut être incorrect.">
            <a:extLst>
              <a:ext uri="{FF2B5EF4-FFF2-40B4-BE49-F238E27FC236}">
                <a16:creationId xmlns:a16="http://schemas.microsoft.com/office/drawing/2014/main" id="{A8F2BD1F-7B65-0C12-2B11-507302FEC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0" b="19731"/>
          <a:stretch>
            <a:fillRect/>
          </a:stretch>
        </p:blipFill>
        <p:spPr>
          <a:xfrm>
            <a:off x="16" y="0"/>
            <a:ext cx="9905984" cy="6857999"/>
          </a:xfrm>
          <a:prstGeom prst="rect">
            <a:avLst/>
          </a:prstGeom>
        </p:spPr>
      </p:pic>
      <p:sp>
        <p:nvSpPr>
          <p:cNvPr id="6" name="Parchemin : vertical 5">
            <a:extLst>
              <a:ext uri="{FF2B5EF4-FFF2-40B4-BE49-F238E27FC236}">
                <a16:creationId xmlns:a16="http://schemas.microsoft.com/office/drawing/2014/main" id="{EAFF95BC-393D-E714-5A05-3CDE1E8FF064}"/>
              </a:ext>
            </a:extLst>
          </p:cNvPr>
          <p:cNvSpPr/>
          <p:nvPr/>
        </p:nvSpPr>
        <p:spPr>
          <a:xfrm>
            <a:off x="100208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Parchemin : vertical 20">
            <a:extLst>
              <a:ext uri="{FF2B5EF4-FFF2-40B4-BE49-F238E27FC236}">
                <a16:creationId xmlns:a16="http://schemas.microsoft.com/office/drawing/2014/main" id="{9F61F4C1-431C-57DF-6F58-3ECF32BBC644}"/>
              </a:ext>
            </a:extLst>
          </p:cNvPr>
          <p:cNvSpPr/>
          <p:nvPr/>
        </p:nvSpPr>
        <p:spPr>
          <a:xfrm>
            <a:off x="3913340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chemin : vertical 22">
            <a:extLst>
              <a:ext uri="{FF2B5EF4-FFF2-40B4-BE49-F238E27FC236}">
                <a16:creationId xmlns:a16="http://schemas.microsoft.com/office/drawing/2014/main" id="{0D6505D9-442E-563F-B3F8-E3E0CAE6845C}"/>
              </a:ext>
            </a:extLst>
          </p:cNvPr>
          <p:cNvSpPr/>
          <p:nvPr/>
        </p:nvSpPr>
        <p:spPr>
          <a:xfrm>
            <a:off x="5891408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archemin : vertical 24">
            <a:extLst>
              <a:ext uri="{FF2B5EF4-FFF2-40B4-BE49-F238E27FC236}">
                <a16:creationId xmlns:a16="http://schemas.microsoft.com/office/drawing/2014/main" id="{20172D41-B6E2-69E9-F87E-22E6EDB51BE9}"/>
              </a:ext>
            </a:extLst>
          </p:cNvPr>
          <p:cNvSpPr/>
          <p:nvPr/>
        </p:nvSpPr>
        <p:spPr>
          <a:xfrm>
            <a:off x="7826664" y="360121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 : vertical 25">
            <a:extLst>
              <a:ext uri="{FF2B5EF4-FFF2-40B4-BE49-F238E27FC236}">
                <a16:creationId xmlns:a16="http://schemas.microsoft.com/office/drawing/2014/main" id="{B6AC80BA-3633-98B2-AA83-0DBB51679F11}"/>
              </a:ext>
            </a:extLst>
          </p:cNvPr>
          <p:cNvSpPr/>
          <p:nvPr/>
        </p:nvSpPr>
        <p:spPr>
          <a:xfrm>
            <a:off x="2035464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9DB590-8C76-893E-B09B-8079814BA391}"/>
              </a:ext>
            </a:extLst>
          </p:cNvPr>
          <p:cNvSpPr txBox="1"/>
          <p:nvPr/>
        </p:nvSpPr>
        <p:spPr>
          <a:xfrm>
            <a:off x="608018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23/02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4E6787E-0086-17C7-B277-8F6F25E27A79}"/>
              </a:ext>
            </a:extLst>
          </p:cNvPr>
          <p:cNvSpPr txBox="1"/>
          <p:nvPr/>
        </p:nvSpPr>
        <p:spPr>
          <a:xfrm>
            <a:off x="2507300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24/02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45458A1-BF73-4C7C-F4A1-3D7730951353}"/>
              </a:ext>
            </a:extLst>
          </p:cNvPr>
          <p:cNvSpPr txBox="1"/>
          <p:nvPr/>
        </p:nvSpPr>
        <p:spPr>
          <a:xfrm>
            <a:off x="4392460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25/02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8E9EDCF-9FAB-AA2E-BFB1-DA9C671D9951}"/>
              </a:ext>
            </a:extLst>
          </p:cNvPr>
          <p:cNvSpPr txBox="1"/>
          <p:nvPr/>
        </p:nvSpPr>
        <p:spPr>
          <a:xfrm>
            <a:off x="6364778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26/02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23544B9-FD93-6196-4693-26F6ABB48E39}"/>
              </a:ext>
            </a:extLst>
          </p:cNvPr>
          <p:cNvSpPr txBox="1"/>
          <p:nvPr/>
        </p:nvSpPr>
        <p:spPr>
          <a:xfrm>
            <a:off x="8311534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  <a:ea typeface="Malgun Gothic" panose="020B0503020000020004" pitchFamily="34" charset="-127"/>
                <a:cs typeface="Hadassah Friedlaender" panose="020F0502020204030204" pitchFamily="18" charset="-79"/>
              </a:rPr>
              <a:t>27/02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B636AF2-C03B-4060-F0DB-C115012A1F62}"/>
              </a:ext>
            </a:extLst>
          </p:cNvPr>
          <p:cNvSpPr txBox="1"/>
          <p:nvPr/>
        </p:nvSpPr>
        <p:spPr>
          <a:xfrm>
            <a:off x="301652" y="1769374"/>
            <a:ext cx="16946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/>
              <a:t>Décoration </a:t>
            </a:r>
          </a:p>
          <a:p>
            <a:pPr algn="ctr"/>
            <a:r>
              <a:rPr lang="fr-FR" dirty="0"/>
              <a:t>de salle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u="sng" dirty="0"/>
              <a:t>Jeu:</a:t>
            </a:r>
            <a:r>
              <a:rPr lang="fr-FR" dirty="0"/>
              <a:t> Cours</a:t>
            </a:r>
          </a:p>
          <a:p>
            <a:pPr algn="ctr"/>
            <a:r>
              <a:rPr lang="fr-FR" dirty="0"/>
              <a:t> des</a:t>
            </a:r>
          </a:p>
          <a:p>
            <a:pPr algn="ctr"/>
            <a:r>
              <a:rPr lang="fr-FR" dirty="0"/>
              <a:t> </a:t>
            </a:r>
            <a:r>
              <a:rPr lang="fr-FR" sz="1600" dirty="0"/>
              <a:t>métamorphoses</a:t>
            </a:r>
          </a:p>
          <a:p>
            <a:pPr algn="ctr"/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466F060-C751-0A52-681D-AF990655AF0F}"/>
              </a:ext>
            </a:extLst>
          </p:cNvPr>
          <p:cNvSpPr txBox="1"/>
          <p:nvPr/>
        </p:nvSpPr>
        <p:spPr>
          <a:xfrm>
            <a:off x="2279720" y="1753644"/>
            <a:ext cx="1594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Chouette Edwige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Les bougies de Poudlard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u="sng" dirty="0"/>
              <a:t>Jeu:</a:t>
            </a:r>
            <a:r>
              <a:rPr lang="fr-FR" dirty="0"/>
              <a:t> Attrape le vif d’or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5DD9504-2CB9-CB82-B26F-D579F0EF8100}"/>
              </a:ext>
            </a:extLst>
          </p:cNvPr>
          <p:cNvSpPr txBox="1"/>
          <p:nvPr/>
        </p:nvSpPr>
        <p:spPr>
          <a:xfrm>
            <a:off x="4214976" y="1769374"/>
            <a:ext cx="1493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Marque page Harry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u="sng" dirty="0"/>
              <a:t>Jeu:</a:t>
            </a:r>
            <a:r>
              <a:rPr lang="fr-FR" dirty="0"/>
              <a:t> Quidditch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La coupe de feu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28E10CB-D3D1-5E0E-9F28-57DF18F439EC}"/>
              </a:ext>
            </a:extLst>
          </p:cNvPr>
          <p:cNvSpPr txBox="1"/>
          <p:nvPr/>
        </p:nvSpPr>
        <p:spPr>
          <a:xfrm>
            <a:off x="6175894" y="1753644"/>
            <a:ext cx="155057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Plastique fou du monde Harry Potter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Baguettes magiques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u="sng" dirty="0"/>
              <a:t>Jeu:</a:t>
            </a:r>
            <a:r>
              <a:rPr lang="fr-FR" dirty="0"/>
              <a:t> tête dans les </a:t>
            </a:r>
            <a:r>
              <a:rPr lang="fr-FR" sz="1500" dirty="0"/>
              <a:t>Mandragores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E0EC0CE-2B2B-3228-C892-A3451A4729B4}"/>
              </a:ext>
            </a:extLst>
          </p:cNvPr>
          <p:cNvSpPr txBox="1"/>
          <p:nvPr/>
        </p:nvSpPr>
        <p:spPr>
          <a:xfrm>
            <a:off x="8069099" y="1753644"/>
            <a:ext cx="15944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GRAND JEU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>
                <a:latin typeface="Blackadder ITC" panose="04020505051007020D02" pitchFamily="82" charset="0"/>
              </a:rPr>
              <a:t>« Examen des sorciers »</a:t>
            </a:r>
          </a:p>
        </p:txBody>
      </p:sp>
    </p:spTree>
    <p:extLst>
      <p:ext uri="{BB962C8B-B14F-4D97-AF65-F5344CB8AC3E}">
        <p14:creationId xmlns:p14="http://schemas.microsoft.com/office/powerpoint/2010/main" val="121933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22825-CB05-8F3B-6106-3685F038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riquetage, brique, matériau de construction, bâtiment&#10;&#10;Le contenu généré par l’IA peut être incorrect.">
            <a:extLst>
              <a:ext uri="{FF2B5EF4-FFF2-40B4-BE49-F238E27FC236}">
                <a16:creationId xmlns:a16="http://schemas.microsoft.com/office/drawing/2014/main" id="{274670D4-CAC3-E7A7-4893-F5FC9BD9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0" b="19731"/>
          <a:stretch>
            <a:fillRect/>
          </a:stretch>
        </p:blipFill>
        <p:spPr>
          <a:xfrm>
            <a:off x="16" y="0"/>
            <a:ext cx="9905984" cy="6857999"/>
          </a:xfrm>
          <a:prstGeom prst="rect">
            <a:avLst/>
          </a:prstGeom>
        </p:spPr>
      </p:pic>
      <p:sp>
        <p:nvSpPr>
          <p:cNvPr id="6" name="Parchemin : vertical 5">
            <a:extLst>
              <a:ext uri="{FF2B5EF4-FFF2-40B4-BE49-F238E27FC236}">
                <a16:creationId xmlns:a16="http://schemas.microsoft.com/office/drawing/2014/main" id="{01A638E9-5467-49BD-BAA3-D340F3588BC9}"/>
              </a:ext>
            </a:extLst>
          </p:cNvPr>
          <p:cNvSpPr/>
          <p:nvPr/>
        </p:nvSpPr>
        <p:spPr>
          <a:xfrm>
            <a:off x="100208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Parchemin : vertical 20">
            <a:extLst>
              <a:ext uri="{FF2B5EF4-FFF2-40B4-BE49-F238E27FC236}">
                <a16:creationId xmlns:a16="http://schemas.microsoft.com/office/drawing/2014/main" id="{2B0C3DD8-9D60-904A-8D9B-824991EB1C07}"/>
              </a:ext>
            </a:extLst>
          </p:cNvPr>
          <p:cNvSpPr/>
          <p:nvPr/>
        </p:nvSpPr>
        <p:spPr>
          <a:xfrm>
            <a:off x="3913340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chemin : vertical 22">
            <a:extLst>
              <a:ext uri="{FF2B5EF4-FFF2-40B4-BE49-F238E27FC236}">
                <a16:creationId xmlns:a16="http://schemas.microsoft.com/office/drawing/2014/main" id="{429FF02E-E058-92CC-A3E7-48B960034D8D}"/>
              </a:ext>
            </a:extLst>
          </p:cNvPr>
          <p:cNvSpPr/>
          <p:nvPr/>
        </p:nvSpPr>
        <p:spPr>
          <a:xfrm>
            <a:off x="5891408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archemin : vertical 24">
            <a:extLst>
              <a:ext uri="{FF2B5EF4-FFF2-40B4-BE49-F238E27FC236}">
                <a16:creationId xmlns:a16="http://schemas.microsoft.com/office/drawing/2014/main" id="{68ACF1DC-5D8C-D30E-FD3F-093C19DD7E85}"/>
              </a:ext>
            </a:extLst>
          </p:cNvPr>
          <p:cNvSpPr/>
          <p:nvPr/>
        </p:nvSpPr>
        <p:spPr>
          <a:xfrm>
            <a:off x="7826664" y="360121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 : vertical 25">
            <a:extLst>
              <a:ext uri="{FF2B5EF4-FFF2-40B4-BE49-F238E27FC236}">
                <a16:creationId xmlns:a16="http://schemas.microsoft.com/office/drawing/2014/main" id="{D97E2B15-1212-360D-CDE2-E13CDE2A7126}"/>
              </a:ext>
            </a:extLst>
          </p:cNvPr>
          <p:cNvSpPr/>
          <p:nvPr/>
        </p:nvSpPr>
        <p:spPr>
          <a:xfrm>
            <a:off x="2035464" y="360122"/>
            <a:ext cx="2079320" cy="6137753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F33CDFE-E8FB-FF97-02FC-9D0B9B0D4C83}"/>
              </a:ext>
            </a:extLst>
          </p:cNvPr>
          <p:cNvSpPr txBox="1"/>
          <p:nvPr/>
        </p:nvSpPr>
        <p:spPr>
          <a:xfrm>
            <a:off x="608018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02/03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D054E60-2562-E2F8-8DD6-114BF60AC7CF}"/>
              </a:ext>
            </a:extLst>
          </p:cNvPr>
          <p:cNvSpPr txBox="1"/>
          <p:nvPr/>
        </p:nvSpPr>
        <p:spPr>
          <a:xfrm>
            <a:off x="2507300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03/03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487DECA-B978-DA85-FC20-3ADD6D755742}"/>
              </a:ext>
            </a:extLst>
          </p:cNvPr>
          <p:cNvSpPr txBox="1"/>
          <p:nvPr/>
        </p:nvSpPr>
        <p:spPr>
          <a:xfrm>
            <a:off x="4392460" y="751470"/>
            <a:ext cx="11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04/03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3C2DE00-D439-FCAA-F4D5-570B83F1E774}"/>
              </a:ext>
            </a:extLst>
          </p:cNvPr>
          <p:cNvSpPr txBox="1"/>
          <p:nvPr/>
        </p:nvSpPr>
        <p:spPr>
          <a:xfrm>
            <a:off x="6364778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</a:rPr>
              <a:t>05/03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7445B1F-B531-8137-0995-A9E53D8431F4}"/>
              </a:ext>
            </a:extLst>
          </p:cNvPr>
          <p:cNvSpPr txBox="1"/>
          <p:nvPr/>
        </p:nvSpPr>
        <p:spPr>
          <a:xfrm>
            <a:off x="8311534" y="751470"/>
            <a:ext cx="11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lackadder ITC" panose="04020505051007020D02" pitchFamily="82" charset="0"/>
                <a:ea typeface="Malgun Gothic" panose="020B0503020000020004" pitchFamily="34" charset="-127"/>
                <a:cs typeface="Hadassah Friedlaender" panose="020F0502020204030204" pitchFamily="18" charset="-79"/>
              </a:rPr>
              <a:t>06/03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A5564-2B38-38B7-6C60-AA124D900277}"/>
              </a:ext>
            </a:extLst>
          </p:cNvPr>
          <p:cNvSpPr txBox="1"/>
          <p:nvPr/>
        </p:nvSpPr>
        <p:spPr>
          <a:xfrm>
            <a:off x="301652" y="1966586"/>
            <a:ext cx="1676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Décoration de salle en fonction des maisons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u="sng" dirty="0"/>
              <a:t>Jeu:</a:t>
            </a:r>
            <a:r>
              <a:rPr lang="fr-FR" dirty="0"/>
              <a:t> La chaussette de Dobby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BBFE1B-7DB9-DD3F-39EF-50B29088BE2C}"/>
              </a:ext>
            </a:extLst>
          </p:cNvPr>
          <p:cNvSpPr txBox="1"/>
          <p:nvPr/>
        </p:nvSpPr>
        <p:spPr>
          <a:xfrm>
            <a:off x="2236924" y="1966586"/>
            <a:ext cx="167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Carte chemisier Harry Potter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Baguettes magiques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u="sng" dirty="0"/>
              <a:t>Jeu:</a:t>
            </a:r>
            <a:r>
              <a:rPr lang="fr-FR" dirty="0"/>
              <a:t> Serdaigle, Gryffondor, Poufsouffle, Serpentard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825E4D-368E-10AF-ADA4-DA5135F27EEC}"/>
              </a:ext>
            </a:extLst>
          </p:cNvPr>
          <p:cNvSpPr txBox="1"/>
          <p:nvPr/>
        </p:nvSpPr>
        <p:spPr>
          <a:xfrm>
            <a:off x="4303489" y="1966586"/>
            <a:ext cx="134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Pixel art monde Harry Potter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u="sng" dirty="0"/>
              <a:t>Jeu:</a:t>
            </a:r>
            <a:r>
              <a:rPr lang="fr-FR" dirty="0"/>
              <a:t> Blind test des moldus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39EDE3-1802-028E-D6D0-9DCA4C38E671}"/>
              </a:ext>
            </a:extLst>
          </p:cNvPr>
          <p:cNvSpPr txBox="1"/>
          <p:nvPr/>
        </p:nvSpPr>
        <p:spPr>
          <a:xfrm>
            <a:off x="6194873" y="1966585"/>
            <a:ext cx="1430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Blason des maisons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Marque page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Bracelet brésilien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u="sng" dirty="0"/>
              <a:t>Jeu: </a:t>
            </a:r>
            <a:r>
              <a:rPr lang="fr-FR" dirty="0"/>
              <a:t>Sorciers contre moldus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B32E1E-5971-6697-AA21-F13197B5630C}"/>
              </a:ext>
            </a:extLst>
          </p:cNvPr>
          <p:cNvSpPr txBox="1"/>
          <p:nvPr/>
        </p:nvSpPr>
        <p:spPr>
          <a:xfrm>
            <a:off x="8110650" y="1966585"/>
            <a:ext cx="14936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GRAND JEU</a:t>
            </a:r>
          </a:p>
          <a:p>
            <a:pPr algn="ctr"/>
            <a:endParaRPr lang="fr-FR" dirty="0"/>
          </a:p>
          <a:p>
            <a:pPr algn="ctr"/>
            <a:r>
              <a:rPr lang="fr-FR" sz="3200" dirty="0">
                <a:latin typeface="Blackadder ITC" panose="04020505051007020D02" pitchFamily="82" charset="0"/>
              </a:rPr>
              <a:t>« La coupe de feu »</a:t>
            </a:r>
          </a:p>
        </p:txBody>
      </p:sp>
    </p:spTree>
    <p:extLst>
      <p:ext uri="{BB962C8B-B14F-4D97-AF65-F5344CB8AC3E}">
        <p14:creationId xmlns:p14="http://schemas.microsoft.com/office/powerpoint/2010/main" val="3408583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145</Words>
  <Application>Microsoft Office PowerPoint</Application>
  <PresentationFormat>Format A4 (210 x 297 mm)</PresentationFormat>
  <Paragraphs>72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Malgun Gothic</vt:lpstr>
      <vt:lpstr>Agency FB</vt:lpstr>
      <vt:lpstr>Aptos</vt:lpstr>
      <vt:lpstr>Aptos Display</vt:lpstr>
      <vt:lpstr>Arial</vt:lpstr>
      <vt:lpstr>Blackadder ITC</vt:lpstr>
      <vt:lpstr>Hadassah Friedlaender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Clara Fraioli</dc:creator>
  <cp:lastModifiedBy> </cp:lastModifiedBy>
  <cp:revision>6</cp:revision>
  <dcterms:created xsi:type="dcterms:W3CDTF">2026-02-02T16:42:20Z</dcterms:created>
  <dcterms:modified xsi:type="dcterms:W3CDTF">2026-02-16T14:50:10Z</dcterms:modified>
</cp:coreProperties>
</file>