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9DC"/>
    <a:srgbClr val="227DA9"/>
    <a:srgbClr val="8FD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31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3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3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34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75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24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35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7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F76B-69F2-46F5-9330-BBD41F0A4D7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AD03E8-C908-7F97-7B2C-2646DF10D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906001" cy="685799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09FB72-A2DA-5EEC-8F2D-A72D7E1B7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63" y="6292286"/>
            <a:ext cx="1104615" cy="42684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29B3500-D9D8-B711-DC97-52DB71CEC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9916" y="6292286"/>
            <a:ext cx="1104615" cy="38457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5E7C8AA-7DC2-DECF-F71C-683E4D4DF89C}"/>
              </a:ext>
            </a:extLst>
          </p:cNvPr>
          <p:cNvSpPr txBox="1"/>
          <p:nvPr/>
        </p:nvSpPr>
        <p:spPr>
          <a:xfrm>
            <a:off x="1875940" y="0"/>
            <a:ext cx="87888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Planning Groupe Elémentaire</a:t>
            </a:r>
          </a:p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Mercredis Mars - Avril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888EB66-C316-F497-6364-7AC6D4039809}"/>
              </a:ext>
            </a:extLst>
          </p:cNvPr>
          <p:cNvSpPr/>
          <p:nvPr/>
        </p:nvSpPr>
        <p:spPr>
          <a:xfrm>
            <a:off x="2310063" y="3483689"/>
            <a:ext cx="2242687" cy="775206"/>
          </a:xfrm>
          <a:prstGeom prst="roundRect">
            <a:avLst/>
          </a:prstGeom>
          <a:noFill/>
          <a:ln>
            <a:solidFill>
              <a:srgbClr val="9A6D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5462B33-7A6B-8735-033A-187CBB8460EB}"/>
              </a:ext>
            </a:extLst>
          </p:cNvPr>
          <p:cNvSpPr txBox="1"/>
          <p:nvPr/>
        </p:nvSpPr>
        <p:spPr>
          <a:xfrm>
            <a:off x="2470680" y="3374311"/>
            <a:ext cx="2242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accent2">
                    <a:lumMod val="50000"/>
                  </a:schemeClr>
                </a:solidFill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2E86A2A-1722-2CF9-95F5-60A9FDE56CC6}"/>
              </a:ext>
            </a:extLst>
          </p:cNvPr>
          <p:cNvSpPr txBox="1"/>
          <p:nvPr/>
        </p:nvSpPr>
        <p:spPr>
          <a:xfrm>
            <a:off x="1952224" y="4498116"/>
            <a:ext cx="311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u="sng" dirty="0">
                <a:solidFill>
                  <a:srgbClr val="9A6D2F"/>
                </a:solidFill>
                <a:latin typeface="Brush Script MT" panose="03060802040406070304" pitchFamily="66" charset="0"/>
              </a:rPr>
              <a:t>Tour du monde </a:t>
            </a:r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L’Afrique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432AE-5971-47CA-70B2-C91742A7F359}"/>
              </a:ext>
            </a:extLst>
          </p:cNvPr>
          <p:cNvSpPr txBox="1"/>
          <p:nvPr/>
        </p:nvSpPr>
        <p:spPr>
          <a:xfrm>
            <a:off x="6598611" y="4303454"/>
            <a:ext cx="29110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06 74 26 69 71</a:t>
            </a:r>
          </a:p>
        </p:txBody>
      </p:sp>
    </p:spTree>
    <p:extLst>
      <p:ext uri="{BB962C8B-B14F-4D97-AF65-F5344CB8AC3E}">
        <p14:creationId xmlns:p14="http://schemas.microsoft.com/office/powerpoint/2010/main" val="262386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179299" y="-43089"/>
            <a:ext cx="12186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11/03</a:t>
            </a:r>
            <a:endParaRPr lang="fr-F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644633" y="637822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486719" y="637827"/>
            <a:ext cx="2510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Mini djembé 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Collier africain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Chameau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3409877" y="-56198"/>
            <a:ext cx="13179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18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010241" y="631437"/>
            <a:ext cx="22155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Suite mini djembé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 grand totem du centre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Casse tête africain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5417031" y="631437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5683582" y="-38067"/>
            <a:ext cx="13981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25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/03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5410126" y="628318"/>
            <a:ext cx="22126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Case africaine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Fresque de la jungle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Les drapeaux du continent Africain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1E9002-9050-4DC6-8242-1595E97DCA8D}"/>
              </a:ext>
            </a:extLst>
          </p:cNvPr>
          <p:cNvSpPr/>
          <p:nvPr/>
        </p:nvSpPr>
        <p:spPr>
          <a:xfrm>
            <a:off x="8035430" y="-43090"/>
            <a:ext cx="12634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01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296FF71-D7E5-78F7-26E3-A3975D1C2438}"/>
              </a:ext>
            </a:extLst>
          </p:cNvPr>
          <p:cNvSpPr/>
          <p:nvPr/>
        </p:nvSpPr>
        <p:spPr>
          <a:xfrm>
            <a:off x="7733076" y="637827"/>
            <a:ext cx="2111829" cy="27584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CD08DFD-E71A-543B-7FD6-9BB9A6503D76}"/>
              </a:ext>
            </a:extLst>
          </p:cNvPr>
          <p:cNvSpPr txBox="1"/>
          <p:nvPr/>
        </p:nvSpPr>
        <p:spPr>
          <a:xfrm>
            <a:off x="7663749" y="647367"/>
            <a:ext cx="22431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Tête de zèbre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Suite fresque de la jungle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Girafe pastel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932192" y="4018256"/>
            <a:ext cx="15747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 carré magique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3387401" y="4003221"/>
            <a:ext cx="1447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Béret soleil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5427940" y="3973084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5928660" y="3991483"/>
            <a:ext cx="12320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Mémory</a:t>
            </a:r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géant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AFEED76-C4F6-92D1-A649-14BC362BCAF5}"/>
              </a:ext>
            </a:extLst>
          </p:cNvPr>
          <p:cNvSpPr/>
          <p:nvPr/>
        </p:nvSpPr>
        <p:spPr>
          <a:xfrm>
            <a:off x="7718119" y="3973084"/>
            <a:ext cx="2111829" cy="28281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5407FE8-6642-F9DF-1CD6-CD9791F9393C}"/>
              </a:ext>
            </a:extLst>
          </p:cNvPr>
          <p:cNvSpPr txBox="1"/>
          <p:nvPr/>
        </p:nvSpPr>
        <p:spPr>
          <a:xfrm>
            <a:off x="8088086" y="4080362"/>
            <a:ext cx="152365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Jeux:</a:t>
            </a:r>
          </a:p>
          <a:p>
            <a:pPr algn="ctr"/>
            <a:endParaRPr lang="fr-FR" sz="32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Molky</a:t>
            </a:r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/ Balle africaine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 rot="20034678">
            <a:off x="3286088" y="3271110"/>
            <a:ext cx="1487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Namibie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 rot="19720405">
            <a:off x="5462042" y="3419280"/>
            <a:ext cx="1864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Tanzanie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1CDE02-54A3-44B9-D451-9B536E528713}"/>
              </a:ext>
            </a:extLst>
          </p:cNvPr>
          <p:cNvSpPr txBox="1"/>
          <p:nvPr/>
        </p:nvSpPr>
        <p:spPr>
          <a:xfrm rot="19931731">
            <a:off x="7615293" y="3261537"/>
            <a:ext cx="224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Ethiopie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D65941-9518-6817-7245-6C4368F04A90}"/>
              </a:ext>
            </a:extLst>
          </p:cNvPr>
          <p:cNvSpPr txBox="1"/>
          <p:nvPr/>
        </p:nvSpPr>
        <p:spPr>
          <a:xfrm rot="20290846">
            <a:off x="792280" y="3093377"/>
            <a:ext cx="18082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Côte d’Ivoire/</a:t>
            </a:r>
          </a:p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	Kenya</a:t>
            </a:r>
          </a:p>
        </p:txBody>
      </p:sp>
    </p:spTree>
    <p:extLst>
      <p:ext uri="{BB962C8B-B14F-4D97-AF65-F5344CB8AC3E}">
        <p14:creationId xmlns:p14="http://schemas.microsoft.com/office/powerpoint/2010/main" val="63219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>
            <a:extLst>
              <a:ext uri="{FF2B5EF4-FFF2-40B4-BE49-F238E27FC236}">
                <a16:creationId xmlns:a16="http://schemas.microsoft.com/office/drawing/2014/main" id="{DBF9648C-BFF3-5307-ABF3-0A878EBAB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284"/>
            <a:ext cx="9929358" cy="687028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DB148E0-66D8-F272-E691-78EF4EA613F2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E67BF94-F31E-B6BE-7A89-570A71095B4A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71747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DEC48A8-5A61-86CA-97D4-A8D8989E67D9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229DF8-6C13-186F-B256-91997F834917}"/>
              </a:ext>
            </a:extLst>
          </p:cNvPr>
          <p:cNvSpPr/>
          <p:nvPr/>
        </p:nvSpPr>
        <p:spPr>
          <a:xfrm>
            <a:off x="1043026" y="20193"/>
            <a:ext cx="12602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08/04</a:t>
            </a:r>
            <a:endParaRPr lang="fr-FR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16C687C-6D45-0632-2153-0D87A2233156}"/>
              </a:ext>
            </a:extLst>
          </p:cNvPr>
          <p:cNvSpPr/>
          <p:nvPr/>
        </p:nvSpPr>
        <p:spPr>
          <a:xfrm>
            <a:off x="3521910" y="20193"/>
            <a:ext cx="11641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15</a:t>
            </a:r>
            <a:r>
              <a:rPr lang="fr-FR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D3AFAE9-170E-9765-9C5C-E4AA99426746}"/>
              </a:ext>
            </a:extLst>
          </p:cNvPr>
          <p:cNvSpPr/>
          <p:nvPr/>
        </p:nvSpPr>
        <p:spPr>
          <a:xfrm>
            <a:off x="577189" y="625018"/>
            <a:ext cx="2275661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8145DF-A3B7-2E82-A4F3-45A30199C851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Baccalauréat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0F7D43D-2FD0-02B5-03D5-57C71DC1F04F}"/>
              </a:ext>
            </a:extLst>
          </p:cNvPr>
          <p:cNvSpPr txBox="1"/>
          <p:nvPr/>
        </p:nvSpPr>
        <p:spPr>
          <a:xfrm>
            <a:off x="932192" y="4018256"/>
            <a:ext cx="1574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157FCAD-EE42-6768-B6BE-FE0686AFF098}"/>
              </a:ext>
            </a:extLst>
          </p:cNvPr>
          <p:cNvSpPr txBox="1"/>
          <p:nvPr/>
        </p:nvSpPr>
        <p:spPr>
          <a:xfrm>
            <a:off x="453422" y="598713"/>
            <a:ext cx="24827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girafe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Masque Egyptien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Animaux en perles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10C3E6-EE7F-6D86-FF07-65DAFBD30C8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A408AB8-083C-E9F1-CE51-78B43FD14F5B}"/>
              </a:ext>
            </a:extLst>
          </p:cNvPr>
          <p:cNvSpPr txBox="1"/>
          <p:nvPr/>
        </p:nvSpPr>
        <p:spPr>
          <a:xfrm>
            <a:off x="2936201" y="637827"/>
            <a:ext cx="22756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Silhouette avec fond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du roi de la savane</a:t>
            </a:r>
            <a:br>
              <a:rPr lang="fr-FR" sz="240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</a:br>
            <a:r>
              <a:rPr lang="fr-FR" sz="240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Plastique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fou d’Egypte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300667-33AA-A35A-07C7-4857B2A99A09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CF54CD59-A8CE-6BFE-5591-57E6E306986E}"/>
              </a:ext>
            </a:extLst>
          </p:cNvPr>
          <p:cNvSpPr txBox="1"/>
          <p:nvPr/>
        </p:nvSpPr>
        <p:spPr>
          <a:xfrm>
            <a:off x="3387401" y="4003221"/>
            <a:ext cx="1447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Relais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A82D1E-6D73-5205-E2B6-425BCE99B814}"/>
              </a:ext>
            </a:extLst>
          </p:cNvPr>
          <p:cNvSpPr txBox="1"/>
          <p:nvPr/>
        </p:nvSpPr>
        <p:spPr>
          <a:xfrm rot="20547958">
            <a:off x="3257877" y="3364729"/>
            <a:ext cx="1487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Nigéria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880FB94-516C-4909-8568-F80FE1BA05A0}"/>
              </a:ext>
            </a:extLst>
          </p:cNvPr>
          <p:cNvSpPr txBox="1"/>
          <p:nvPr/>
        </p:nvSpPr>
        <p:spPr>
          <a:xfrm rot="20879917">
            <a:off x="645776" y="3354251"/>
            <a:ext cx="1756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Egypte</a:t>
            </a:r>
          </a:p>
        </p:txBody>
      </p:sp>
    </p:spTree>
    <p:extLst>
      <p:ext uri="{BB962C8B-B14F-4D97-AF65-F5344CB8AC3E}">
        <p14:creationId xmlns:p14="http://schemas.microsoft.com/office/powerpoint/2010/main" val="3527757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710</TotalTime>
  <Words>171</Words>
  <Application>Microsoft Office PowerPoint</Application>
  <PresentationFormat>Format A4 (210 x 297 mm)</PresentationFormat>
  <Paragraphs>102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Brush Script MT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 </cp:lastModifiedBy>
  <cp:revision>22</cp:revision>
  <dcterms:created xsi:type="dcterms:W3CDTF">2023-09-25T12:48:13Z</dcterms:created>
  <dcterms:modified xsi:type="dcterms:W3CDTF">2026-02-23T13:34:26Z</dcterms:modified>
</cp:coreProperties>
</file>