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</p:sldIdLst>
  <p:sldSz cx="9906000" cy="6858000" type="A4"/>
  <p:notesSz cx="9944100" cy="6805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133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6BAB3-0E5E-499E-8729-36A46B1032A6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B5AD-E84D-459D-B6FF-A8E6071906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0968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6BAB3-0E5E-499E-8729-36A46B1032A6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B5AD-E84D-459D-B6FF-A8E6071906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1408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6BAB3-0E5E-499E-8729-36A46B1032A6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B5AD-E84D-459D-B6FF-A8E6071906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5015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6BAB3-0E5E-499E-8729-36A46B1032A6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B5AD-E84D-459D-B6FF-A8E6071906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6524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6BAB3-0E5E-499E-8729-36A46B1032A6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B5AD-E84D-459D-B6FF-A8E6071906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4049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6BAB3-0E5E-499E-8729-36A46B1032A6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B5AD-E84D-459D-B6FF-A8E6071906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5507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6BAB3-0E5E-499E-8729-36A46B1032A6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B5AD-E84D-459D-B6FF-A8E6071906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2883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6BAB3-0E5E-499E-8729-36A46B1032A6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B5AD-E84D-459D-B6FF-A8E6071906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7332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6BAB3-0E5E-499E-8729-36A46B1032A6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B5AD-E84D-459D-B6FF-A8E6071906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7605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6BAB3-0E5E-499E-8729-36A46B1032A6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B5AD-E84D-459D-B6FF-A8E6071906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5409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6BAB3-0E5E-499E-8729-36A46B1032A6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B5AD-E84D-459D-B6FF-A8E6071906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337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6BAB3-0E5E-499E-8729-36A46B1032A6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DB5AD-E84D-459D-B6FF-A8E6071906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8787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Image 28" descr="Une image contenant neige, hiver, gelé, maison&#10;&#10;Le contenu généré par l’IA peut être incorrect.">
            <a:extLst>
              <a:ext uri="{FF2B5EF4-FFF2-40B4-BE49-F238E27FC236}">
                <a16:creationId xmlns:a16="http://schemas.microsoft.com/office/drawing/2014/main" id="{4B8602B7-130C-9F81-8074-4F87441EE0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921380" cy="685799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238" y="0"/>
            <a:ext cx="9903523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2104417-CC06-B9CE-A100-896E11599E06}"/>
              </a:ext>
            </a:extLst>
          </p:cNvPr>
          <p:cNvSpPr txBox="1"/>
          <p:nvPr/>
        </p:nvSpPr>
        <p:spPr>
          <a:xfrm>
            <a:off x="2235820" y="14358"/>
            <a:ext cx="61554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solidFill>
                  <a:schemeClr val="bg1"/>
                </a:solidFill>
                <a:latin typeface="Baguet Script" panose="00000500000000000000" pitchFamily="2" charset="0"/>
              </a:rPr>
              <a:t>Planning des Maternelles</a:t>
            </a:r>
          </a:p>
          <a:p>
            <a:r>
              <a:rPr lang="fr-FR" sz="3200" dirty="0">
                <a:solidFill>
                  <a:schemeClr val="bg1"/>
                </a:solidFill>
                <a:latin typeface="Baguet Script" panose="00000500000000000000" pitchFamily="2" charset="0"/>
              </a:rPr>
              <a:t>Du 29 décembre au 2 janvier 2026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A8448407-3528-CC85-FC5F-4E2965696894}"/>
              </a:ext>
            </a:extLst>
          </p:cNvPr>
          <p:cNvSpPr/>
          <p:nvPr/>
        </p:nvSpPr>
        <p:spPr>
          <a:xfrm>
            <a:off x="128632" y="1073036"/>
            <a:ext cx="2609386" cy="44604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1E8DB3A-30C7-1671-D263-63D41B2DB075}"/>
              </a:ext>
            </a:extLst>
          </p:cNvPr>
          <p:cNvSpPr txBox="1"/>
          <p:nvPr/>
        </p:nvSpPr>
        <p:spPr>
          <a:xfrm>
            <a:off x="128632" y="929550"/>
            <a:ext cx="26093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latin typeface="Baguet Script" panose="00000500000000000000" pitchFamily="2" charset="0"/>
              </a:rPr>
              <a:t>Evénement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4F5563C0-0D26-CEFD-FD12-7CBB1B5E00B6}"/>
              </a:ext>
            </a:extLst>
          </p:cNvPr>
          <p:cNvSpPr/>
          <p:nvPr/>
        </p:nvSpPr>
        <p:spPr>
          <a:xfrm>
            <a:off x="6037109" y="1285061"/>
            <a:ext cx="2430966" cy="44604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BA2F661-1D69-3C9F-85C5-A607007CCE34}"/>
              </a:ext>
            </a:extLst>
          </p:cNvPr>
          <p:cNvSpPr txBox="1"/>
          <p:nvPr/>
        </p:nvSpPr>
        <p:spPr>
          <a:xfrm>
            <a:off x="6326124" y="1122374"/>
            <a:ext cx="17395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latin typeface="Baguet Script" panose="00000500000000000000" pitchFamily="2" charset="0"/>
              </a:rPr>
              <a:t>Thème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C921CF08-6E0F-2C55-0EB4-094B7B85ADFB}"/>
              </a:ext>
            </a:extLst>
          </p:cNvPr>
          <p:cNvSpPr/>
          <p:nvPr/>
        </p:nvSpPr>
        <p:spPr>
          <a:xfrm>
            <a:off x="6876360" y="3660595"/>
            <a:ext cx="2877015" cy="51270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F09EE5F1-0CC2-750E-CD62-844D661F8028}"/>
              </a:ext>
            </a:extLst>
          </p:cNvPr>
          <p:cNvSpPr txBox="1"/>
          <p:nvPr/>
        </p:nvSpPr>
        <p:spPr>
          <a:xfrm>
            <a:off x="6876360" y="3509397"/>
            <a:ext cx="31557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latin typeface="Baguet Script" panose="00000500000000000000" pitchFamily="2" charset="0"/>
              </a:rPr>
              <a:t>Information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CB3C3203-C2D8-3F93-FA83-EC76CEA61045}"/>
              </a:ext>
            </a:extLst>
          </p:cNvPr>
          <p:cNvSpPr/>
          <p:nvPr/>
        </p:nvSpPr>
        <p:spPr>
          <a:xfrm>
            <a:off x="6975209" y="4174247"/>
            <a:ext cx="2776654" cy="156137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82557D1C-A674-266E-2A15-566B7AD41B4F}"/>
              </a:ext>
            </a:extLst>
          </p:cNvPr>
          <p:cNvSpPr txBox="1"/>
          <p:nvPr/>
        </p:nvSpPr>
        <p:spPr>
          <a:xfrm>
            <a:off x="7012810" y="4249500"/>
            <a:ext cx="281550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Baguet Script" panose="00000500000000000000" pitchFamily="2" charset="0"/>
              </a:rPr>
              <a:t>Pour tout renseignements contactez </a:t>
            </a:r>
          </a:p>
          <a:p>
            <a:pPr algn="ctr"/>
            <a:r>
              <a:rPr lang="fr-FR" sz="2000" dirty="0">
                <a:latin typeface="Baguet Script" panose="00000500000000000000" pitchFamily="2" charset="0"/>
              </a:rPr>
              <a:t>L’accueil de loisirs</a:t>
            </a:r>
          </a:p>
          <a:p>
            <a:pPr algn="ctr"/>
            <a:r>
              <a:rPr lang="fr-FR" sz="2000" dirty="0">
                <a:latin typeface="Baguet Script" panose="00000500000000000000" pitchFamily="2" charset="0"/>
              </a:rPr>
              <a:t>06.74.26.69.71</a:t>
            </a:r>
          </a:p>
        </p:txBody>
      </p:sp>
      <p:pic>
        <p:nvPicPr>
          <p:cNvPr id="25" name="Image 24">
            <a:extLst>
              <a:ext uri="{FF2B5EF4-FFF2-40B4-BE49-F238E27FC236}">
                <a16:creationId xmlns:a16="http://schemas.microsoft.com/office/drawing/2014/main" id="{35DAEF13-304D-76B7-57F7-4C50B92D94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1640" y="6112319"/>
            <a:ext cx="2124074" cy="609600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019C4398-D0C2-EF9D-C501-A0D0FAD274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2825" y="6107554"/>
            <a:ext cx="1646063" cy="573074"/>
          </a:xfrm>
          <a:prstGeom prst="rect">
            <a:avLst/>
          </a:prstGeom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E8AA3B30-974C-8DB9-4E7B-259365DB4FF9}"/>
              </a:ext>
            </a:extLst>
          </p:cNvPr>
          <p:cNvSpPr txBox="1"/>
          <p:nvPr/>
        </p:nvSpPr>
        <p:spPr>
          <a:xfrm>
            <a:off x="6326124" y="1909569"/>
            <a:ext cx="199050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solidFill>
                  <a:schemeClr val="bg1"/>
                </a:solidFill>
                <a:latin typeface="Baguet Script" panose="00000500000000000000" pitchFamily="2" charset="0"/>
              </a:rPr>
              <a:t>2026 l’année du pain d’épice</a:t>
            </a: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D673954E-31C7-1391-D328-8C4AFEB7FF1A}"/>
              </a:ext>
            </a:extLst>
          </p:cNvPr>
          <p:cNvSpPr/>
          <p:nvPr/>
        </p:nvSpPr>
        <p:spPr>
          <a:xfrm>
            <a:off x="27145" y="1519084"/>
            <a:ext cx="2877014" cy="275734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6E36273-2771-6B39-279D-0EA2F6194B41}"/>
              </a:ext>
            </a:extLst>
          </p:cNvPr>
          <p:cNvSpPr txBox="1"/>
          <p:nvPr/>
        </p:nvSpPr>
        <p:spPr>
          <a:xfrm>
            <a:off x="95395" y="1523584"/>
            <a:ext cx="264262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FF0000"/>
                </a:solidFill>
                <a:latin typeface="Baguet Script" panose="00000500000000000000" pitchFamily="2" charset="0"/>
              </a:rPr>
              <a:t>Le 31 décembre Fermeture exceptionnelle à 12h</a:t>
            </a:r>
          </a:p>
          <a:p>
            <a:pPr algn="ctr"/>
            <a:r>
              <a:rPr lang="fr-FR" dirty="0">
                <a:solidFill>
                  <a:srgbClr val="FF0000"/>
                </a:solidFill>
                <a:latin typeface="Baguet Script" panose="00000500000000000000" pitchFamily="2" charset="0"/>
              </a:rPr>
              <a:t>Pas de cantine !</a:t>
            </a:r>
          </a:p>
          <a:p>
            <a:pPr algn="ctr"/>
            <a:r>
              <a:rPr lang="fr-FR" dirty="0">
                <a:latin typeface="Baguet Script" panose="00000500000000000000" pitchFamily="2" charset="0"/>
              </a:rPr>
              <a:t>Vous pouvez venir chercher vos enfants à partir de 11h30</a:t>
            </a:r>
          </a:p>
        </p:txBody>
      </p:sp>
    </p:spTree>
    <p:extLst>
      <p:ext uri="{BB962C8B-B14F-4D97-AF65-F5344CB8AC3E}">
        <p14:creationId xmlns:p14="http://schemas.microsoft.com/office/powerpoint/2010/main" val="1350210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neige, hiver, gelé, maison&#10;&#10;Le contenu généré par l’IA peut être incorrect.">
            <a:extLst>
              <a:ext uri="{FF2B5EF4-FFF2-40B4-BE49-F238E27FC236}">
                <a16:creationId xmlns:a16="http://schemas.microsoft.com/office/drawing/2014/main" id="{AD35A32B-2DF4-89F7-0892-A4D640EA96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9348"/>
            <a:ext cx="9908825" cy="6877347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238" y="0"/>
            <a:ext cx="9903523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4FDFCEA-0AA2-2728-82A8-289A5216927A}"/>
              </a:ext>
            </a:extLst>
          </p:cNvPr>
          <p:cNvSpPr txBox="1"/>
          <p:nvPr/>
        </p:nvSpPr>
        <p:spPr>
          <a:xfrm>
            <a:off x="-86915" y="683894"/>
            <a:ext cx="56871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solidFill>
                  <a:schemeClr val="bg1"/>
                </a:solidFill>
                <a:latin typeface="Baguet Script" panose="00000500000000000000" pitchFamily="2" charset="0"/>
              </a:rPr>
              <a:t>M</a:t>
            </a:r>
          </a:p>
          <a:p>
            <a:pPr algn="ctr"/>
            <a:r>
              <a:rPr lang="fr-FR" sz="2000" dirty="0">
                <a:solidFill>
                  <a:schemeClr val="bg1"/>
                </a:solidFill>
                <a:latin typeface="Baguet Script" panose="00000500000000000000" pitchFamily="2" charset="0"/>
              </a:rPr>
              <a:t>A</a:t>
            </a:r>
          </a:p>
          <a:p>
            <a:pPr algn="ctr"/>
            <a:r>
              <a:rPr lang="fr-FR" sz="2000" dirty="0">
                <a:solidFill>
                  <a:schemeClr val="bg1"/>
                </a:solidFill>
                <a:latin typeface="Baguet Script" panose="00000500000000000000" pitchFamily="2" charset="0"/>
              </a:rPr>
              <a:t>T</a:t>
            </a:r>
          </a:p>
          <a:p>
            <a:pPr algn="ctr"/>
            <a:r>
              <a:rPr lang="fr-FR" sz="2000" dirty="0">
                <a:solidFill>
                  <a:schemeClr val="bg1"/>
                </a:solidFill>
                <a:latin typeface="Baguet Script" panose="00000500000000000000" pitchFamily="2" charset="0"/>
              </a:rPr>
              <a:t>I</a:t>
            </a:r>
          </a:p>
          <a:p>
            <a:pPr algn="ctr"/>
            <a:r>
              <a:rPr lang="fr-FR" sz="2000" dirty="0">
                <a:solidFill>
                  <a:schemeClr val="bg1"/>
                </a:solidFill>
                <a:latin typeface="Baguet Script" panose="00000500000000000000" pitchFamily="2" charset="0"/>
              </a:rPr>
              <a:t>N</a:t>
            </a: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F88311BC-AEFD-F687-C619-6D0B9CDA8ADF}"/>
              </a:ext>
            </a:extLst>
          </p:cNvPr>
          <p:cNvCxnSpPr/>
          <p:nvPr/>
        </p:nvCxnSpPr>
        <p:spPr>
          <a:xfrm>
            <a:off x="122663" y="3289609"/>
            <a:ext cx="942030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DEFF960C-7E84-A350-E832-4CDDF08C99C8}"/>
              </a:ext>
            </a:extLst>
          </p:cNvPr>
          <p:cNvSpPr txBox="1"/>
          <p:nvPr/>
        </p:nvSpPr>
        <p:spPr>
          <a:xfrm>
            <a:off x="44615" y="3444989"/>
            <a:ext cx="49683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bg1"/>
                </a:solidFill>
                <a:latin typeface="Baguet Script" panose="00000500000000000000" pitchFamily="2" charset="0"/>
              </a:rPr>
              <a:t>A</a:t>
            </a:r>
          </a:p>
          <a:p>
            <a:r>
              <a:rPr lang="fr-FR" sz="2000" dirty="0">
                <a:solidFill>
                  <a:schemeClr val="bg1"/>
                </a:solidFill>
                <a:latin typeface="Baguet Script" panose="00000500000000000000" pitchFamily="2" charset="0"/>
              </a:rPr>
              <a:t>P</a:t>
            </a:r>
          </a:p>
          <a:p>
            <a:r>
              <a:rPr lang="fr-FR" sz="2000" dirty="0">
                <a:solidFill>
                  <a:schemeClr val="bg1"/>
                </a:solidFill>
                <a:latin typeface="Baguet Script" panose="00000500000000000000" pitchFamily="2" charset="0"/>
              </a:rPr>
              <a:t>R</a:t>
            </a:r>
          </a:p>
          <a:p>
            <a:r>
              <a:rPr lang="fr-FR" sz="2000" dirty="0">
                <a:solidFill>
                  <a:schemeClr val="bg1"/>
                </a:solidFill>
                <a:latin typeface="Baguet Script" panose="00000500000000000000" pitchFamily="2" charset="0"/>
              </a:rPr>
              <a:t>E</a:t>
            </a:r>
          </a:p>
          <a:p>
            <a:r>
              <a:rPr lang="fr-FR" sz="2000" dirty="0">
                <a:solidFill>
                  <a:schemeClr val="bg1"/>
                </a:solidFill>
                <a:latin typeface="Baguet Script" panose="00000500000000000000" pitchFamily="2" charset="0"/>
              </a:rPr>
              <a:t>S</a:t>
            </a:r>
          </a:p>
          <a:p>
            <a:r>
              <a:rPr lang="fr-FR" sz="2000" dirty="0">
                <a:solidFill>
                  <a:schemeClr val="bg1"/>
                </a:solidFill>
                <a:latin typeface="Baguet Script" panose="00000500000000000000" pitchFamily="2" charset="0"/>
              </a:rPr>
              <a:t>-</a:t>
            </a:r>
          </a:p>
          <a:p>
            <a:r>
              <a:rPr lang="fr-FR" sz="2000" dirty="0">
                <a:solidFill>
                  <a:schemeClr val="bg1"/>
                </a:solidFill>
                <a:latin typeface="Baguet Script" panose="00000500000000000000" pitchFamily="2" charset="0"/>
              </a:rPr>
              <a:t>M</a:t>
            </a:r>
          </a:p>
          <a:p>
            <a:r>
              <a:rPr lang="fr-FR" sz="2000" dirty="0">
                <a:solidFill>
                  <a:schemeClr val="bg1"/>
                </a:solidFill>
                <a:latin typeface="Baguet Script" panose="00000500000000000000" pitchFamily="2" charset="0"/>
              </a:rPr>
              <a:t>I</a:t>
            </a:r>
          </a:p>
          <a:p>
            <a:r>
              <a:rPr lang="fr-FR" sz="2000" dirty="0">
                <a:solidFill>
                  <a:schemeClr val="bg1"/>
                </a:solidFill>
                <a:latin typeface="Baguet Script" panose="00000500000000000000" pitchFamily="2" charset="0"/>
              </a:rPr>
              <a:t>D</a:t>
            </a:r>
          </a:p>
          <a:p>
            <a:r>
              <a:rPr lang="fr-FR" sz="2000" dirty="0">
                <a:solidFill>
                  <a:schemeClr val="bg1"/>
                </a:solidFill>
                <a:latin typeface="Baguet Script" panose="00000500000000000000" pitchFamily="2" charset="0"/>
              </a:rPr>
              <a:t>I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E360257-6F43-EC06-60A9-165F055C84A4}"/>
              </a:ext>
            </a:extLst>
          </p:cNvPr>
          <p:cNvSpPr txBox="1"/>
          <p:nvPr/>
        </p:nvSpPr>
        <p:spPr>
          <a:xfrm>
            <a:off x="842524" y="102784"/>
            <a:ext cx="869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chemeClr val="bg1"/>
                </a:solidFill>
                <a:latin typeface="Baguet Script" panose="00000500000000000000" pitchFamily="2" charset="0"/>
              </a:rPr>
              <a:t>29/12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18D9BFD-CF7F-28AE-ECC7-97CBB43CBAA4}"/>
              </a:ext>
            </a:extLst>
          </p:cNvPr>
          <p:cNvSpPr txBox="1"/>
          <p:nvPr/>
        </p:nvSpPr>
        <p:spPr>
          <a:xfrm>
            <a:off x="3032567" y="90430"/>
            <a:ext cx="869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chemeClr val="bg1"/>
                </a:solidFill>
                <a:latin typeface="Baguet Script" panose="00000500000000000000" pitchFamily="2" charset="0"/>
              </a:rPr>
              <a:t>30/12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E974B3A4-4E55-C94F-FBD8-7828E75CE7EB}"/>
              </a:ext>
            </a:extLst>
          </p:cNvPr>
          <p:cNvSpPr txBox="1"/>
          <p:nvPr/>
        </p:nvSpPr>
        <p:spPr>
          <a:xfrm>
            <a:off x="4987498" y="90430"/>
            <a:ext cx="9924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chemeClr val="bg1"/>
                </a:solidFill>
                <a:latin typeface="Baguet Script" panose="00000500000000000000" pitchFamily="2" charset="0"/>
              </a:rPr>
              <a:t>31/12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9FD6B77-D31C-CC04-B3C7-A2281C352519}"/>
              </a:ext>
            </a:extLst>
          </p:cNvPr>
          <p:cNvSpPr txBox="1"/>
          <p:nvPr/>
        </p:nvSpPr>
        <p:spPr>
          <a:xfrm>
            <a:off x="6482602" y="102782"/>
            <a:ext cx="9924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chemeClr val="bg1"/>
                </a:solidFill>
                <a:latin typeface="Baguet Script" panose="00000500000000000000" pitchFamily="2" charset="0"/>
              </a:rPr>
              <a:t>1</a:t>
            </a:r>
            <a:r>
              <a:rPr lang="fr-FR" sz="2400" baseline="30000" dirty="0">
                <a:solidFill>
                  <a:schemeClr val="bg1"/>
                </a:solidFill>
                <a:latin typeface="Baguet Script" panose="00000500000000000000" pitchFamily="2" charset="0"/>
              </a:rPr>
              <a:t>er</a:t>
            </a:r>
            <a:r>
              <a:rPr lang="fr-FR" sz="2400" dirty="0">
                <a:solidFill>
                  <a:schemeClr val="bg1"/>
                </a:solidFill>
                <a:latin typeface="Baguet Script" panose="00000500000000000000" pitchFamily="2" charset="0"/>
              </a:rPr>
              <a:t>/01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16CF2BD3-AA63-1EED-F503-A344539C0CCB}"/>
              </a:ext>
            </a:extLst>
          </p:cNvPr>
          <p:cNvSpPr txBox="1"/>
          <p:nvPr/>
        </p:nvSpPr>
        <p:spPr>
          <a:xfrm>
            <a:off x="8409657" y="66128"/>
            <a:ext cx="9924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chemeClr val="bg1"/>
                </a:solidFill>
                <a:latin typeface="Baguet Script" panose="00000500000000000000" pitchFamily="2" charset="0"/>
              </a:rPr>
              <a:t>2/01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A14CFC1-F969-9529-7A03-5D050B083FDE}"/>
              </a:ext>
            </a:extLst>
          </p:cNvPr>
          <p:cNvSpPr/>
          <p:nvPr/>
        </p:nvSpPr>
        <p:spPr>
          <a:xfrm>
            <a:off x="6434872" y="599582"/>
            <a:ext cx="1405054" cy="60967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EF4D473-AFAF-25DE-62FA-6B38C74F52DA}"/>
              </a:ext>
            </a:extLst>
          </p:cNvPr>
          <p:cNvSpPr/>
          <p:nvPr/>
        </p:nvSpPr>
        <p:spPr>
          <a:xfrm>
            <a:off x="401750" y="599583"/>
            <a:ext cx="1935939" cy="25436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39DD434-B881-476F-03DC-FC7E4C05FAFD}"/>
              </a:ext>
            </a:extLst>
          </p:cNvPr>
          <p:cNvSpPr/>
          <p:nvPr/>
        </p:nvSpPr>
        <p:spPr>
          <a:xfrm>
            <a:off x="2424603" y="603543"/>
            <a:ext cx="1935939" cy="25391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9011B43-B8FB-8B9C-1F91-A1F1B30FF468}"/>
              </a:ext>
            </a:extLst>
          </p:cNvPr>
          <p:cNvSpPr/>
          <p:nvPr/>
        </p:nvSpPr>
        <p:spPr>
          <a:xfrm>
            <a:off x="4456770" y="588486"/>
            <a:ext cx="1935939" cy="25248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5D19AC7-1011-4988-E1FC-1EFC58D89C47}"/>
              </a:ext>
            </a:extLst>
          </p:cNvPr>
          <p:cNvSpPr/>
          <p:nvPr/>
        </p:nvSpPr>
        <p:spPr>
          <a:xfrm>
            <a:off x="7865783" y="608966"/>
            <a:ext cx="1935939" cy="25248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64F4EAF-8CD2-4955-BBAC-3980A4A569AA}"/>
              </a:ext>
            </a:extLst>
          </p:cNvPr>
          <p:cNvSpPr/>
          <p:nvPr/>
        </p:nvSpPr>
        <p:spPr>
          <a:xfrm>
            <a:off x="2471328" y="4694663"/>
            <a:ext cx="1935939" cy="2001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CBE1F77-25A4-350B-6036-D65BB129A1AA}"/>
              </a:ext>
            </a:extLst>
          </p:cNvPr>
          <p:cNvSpPr/>
          <p:nvPr/>
        </p:nvSpPr>
        <p:spPr>
          <a:xfrm>
            <a:off x="4455476" y="3329925"/>
            <a:ext cx="1935939" cy="33664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C27934B-CF09-84AA-E16B-64E9F0C652A4}"/>
              </a:ext>
            </a:extLst>
          </p:cNvPr>
          <p:cNvSpPr/>
          <p:nvPr/>
        </p:nvSpPr>
        <p:spPr>
          <a:xfrm>
            <a:off x="433473" y="4511759"/>
            <a:ext cx="1935939" cy="22434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EB1AA43-814D-90B2-0871-2D283BE95676}"/>
              </a:ext>
            </a:extLst>
          </p:cNvPr>
          <p:cNvSpPr/>
          <p:nvPr/>
        </p:nvSpPr>
        <p:spPr>
          <a:xfrm>
            <a:off x="7865783" y="4680050"/>
            <a:ext cx="1935939" cy="201627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B52CDDF-AAC0-E0C8-C0AF-112DBB799568}"/>
              </a:ext>
            </a:extLst>
          </p:cNvPr>
          <p:cNvSpPr/>
          <p:nvPr/>
        </p:nvSpPr>
        <p:spPr>
          <a:xfrm>
            <a:off x="2455196" y="3329925"/>
            <a:ext cx="1926596" cy="11415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3E35C7F-CCEA-F0DD-6FFB-D71A079C4F13}"/>
              </a:ext>
            </a:extLst>
          </p:cNvPr>
          <p:cNvSpPr/>
          <p:nvPr/>
        </p:nvSpPr>
        <p:spPr>
          <a:xfrm>
            <a:off x="429675" y="3329925"/>
            <a:ext cx="1926596" cy="11415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F74844C-A198-837C-9ACA-AF573BCD4BB0}"/>
              </a:ext>
            </a:extLst>
          </p:cNvPr>
          <p:cNvSpPr/>
          <p:nvPr/>
        </p:nvSpPr>
        <p:spPr>
          <a:xfrm>
            <a:off x="7846568" y="3391471"/>
            <a:ext cx="1926596" cy="11415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1" name="Image 30" descr="Une image contenant mammifère, polaire, ours, Ours polaire&#10;&#10;Description générée automatiquement">
            <a:extLst>
              <a:ext uri="{FF2B5EF4-FFF2-40B4-BE49-F238E27FC236}">
                <a16:creationId xmlns:a16="http://schemas.microsoft.com/office/drawing/2014/main" id="{C18526B3-6709-732E-9BD1-51E4F7CCF1E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2133" r="1441" b="27552"/>
          <a:stretch/>
        </p:blipFill>
        <p:spPr bwMode="auto">
          <a:xfrm>
            <a:off x="2557531" y="3734702"/>
            <a:ext cx="1776452" cy="69408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3" name="Image 32" descr="Une image contenant mammifère, polaire, ours, Ours polaire&#10;&#10;Description générée automatiquement">
            <a:extLst>
              <a:ext uri="{FF2B5EF4-FFF2-40B4-BE49-F238E27FC236}">
                <a16:creationId xmlns:a16="http://schemas.microsoft.com/office/drawing/2014/main" id="{D76313EA-ADE5-87D8-463B-1466D793836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2133" r="1441" b="27552"/>
          <a:stretch/>
        </p:blipFill>
        <p:spPr bwMode="auto">
          <a:xfrm>
            <a:off x="518150" y="3732197"/>
            <a:ext cx="1776452" cy="69408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4" name="Image 33" descr="Une image contenant mammifère, polaire, ours, Ours polaire&#10;&#10;Description générée automatiquement">
            <a:extLst>
              <a:ext uri="{FF2B5EF4-FFF2-40B4-BE49-F238E27FC236}">
                <a16:creationId xmlns:a16="http://schemas.microsoft.com/office/drawing/2014/main" id="{BCB865AC-252E-D381-79BF-08E599EC13D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2133" r="1441" b="27552"/>
          <a:stretch/>
        </p:blipFill>
        <p:spPr bwMode="auto">
          <a:xfrm>
            <a:off x="7928683" y="3758028"/>
            <a:ext cx="1776452" cy="69408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5" name="ZoneTexte 34">
            <a:extLst>
              <a:ext uri="{FF2B5EF4-FFF2-40B4-BE49-F238E27FC236}">
                <a16:creationId xmlns:a16="http://schemas.microsoft.com/office/drawing/2014/main" id="{A8B69697-3EEE-E27A-FE13-FB574B0AC479}"/>
              </a:ext>
            </a:extLst>
          </p:cNvPr>
          <p:cNvSpPr txBox="1"/>
          <p:nvPr/>
        </p:nvSpPr>
        <p:spPr>
          <a:xfrm>
            <a:off x="2729811" y="3323457"/>
            <a:ext cx="160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aguet Script" panose="00000500000000000000" pitchFamily="2" charset="0"/>
              </a:rPr>
              <a:t>SIESTE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070FF2E1-A7EA-F432-4E02-290DB887925E}"/>
              </a:ext>
            </a:extLst>
          </p:cNvPr>
          <p:cNvSpPr txBox="1"/>
          <p:nvPr/>
        </p:nvSpPr>
        <p:spPr>
          <a:xfrm>
            <a:off x="751153" y="3309838"/>
            <a:ext cx="160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aguet Script" panose="00000500000000000000" pitchFamily="2" charset="0"/>
              </a:rPr>
              <a:t>SIESTE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83ADB81A-1726-FD30-9837-9ACFEDDAC73D}"/>
              </a:ext>
            </a:extLst>
          </p:cNvPr>
          <p:cNvSpPr txBox="1"/>
          <p:nvPr/>
        </p:nvSpPr>
        <p:spPr>
          <a:xfrm>
            <a:off x="8181186" y="3352562"/>
            <a:ext cx="160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chemeClr val="accent1">
                    <a:lumMod val="75000"/>
                  </a:schemeClr>
                </a:solidFill>
                <a:latin typeface="Baguet Script" panose="00000500000000000000" pitchFamily="2" charset="0"/>
              </a:rPr>
              <a:t>SIESTE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864ADE52-208A-83B6-01AB-85C75EDD946D}"/>
              </a:ext>
            </a:extLst>
          </p:cNvPr>
          <p:cNvSpPr txBox="1"/>
          <p:nvPr/>
        </p:nvSpPr>
        <p:spPr>
          <a:xfrm>
            <a:off x="6586233" y="2767787"/>
            <a:ext cx="11698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chemeClr val="accent1">
                    <a:lumMod val="50000"/>
                  </a:schemeClr>
                </a:solidFill>
                <a:latin typeface="Baguet Script" panose="00000500000000000000" pitchFamily="2" charset="0"/>
              </a:rPr>
              <a:t>Férié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2670072B-E170-14C5-B1D0-4879775CC0FE}"/>
              </a:ext>
            </a:extLst>
          </p:cNvPr>
          <p:cNvSpPr txBox="1"/>
          <p:nvPr/>
        </p:nvSpPr>
        <p:spPr>
          <a:xfrm>
            <a:off x="277045" y="583205"/>
            <a:ext cx="21853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u="sng" dirty="0">
                <a:solidFill>
                  <a:schemeClr val="accent1">
                    <a:lumMod val="50000"/>
                  </a:schemeClr>
                </a:solidFill>
                <a:latin typeface="Baguet Script" panose="00000500000000000000" pitchFamily="2" charset="0"/>
              </a:rPr>
              <a:t>Activités manuelles:</a:t>
            </a:r>
          </a:p>
          <a:p>
            <a:pPr algn="ctr"/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Baguet Script" panose="00000500000000000000" pitchFamily="2" charset="0"/>
              </a:rPr>
              <a:t>Lutins livreurs de cadeaux</a:t>
            </a:r>
          </a:p>
          <a:p>
            <a:pPr algn="ctr"/>
            <a:endParaRPr lang="fr-FR" dirty="0">
              <a:solidFill>
                <a:schemeClr val="accent1">
                  <a:lumMod val="60000"/>
                  <a:lumOff val="40000"/>
                </a:schemeClr>
              </a:solidFill>
              <a:latin typeface="Baguet Script" panose="00000500000000000000" pitchFamily="2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Baguet Script" panose="00000500000000000000" pitchFamily="2" charset="0"/>
              </a:rPr>
              <a:t>Une petite tasse de chocolat</a:t>
            </a:r>
          </a:p>
          <a:p>
            <a:pPr algn="ctr"/>
            <a:endParaRPr lang="fr-FR" dirty="0">
              <a:solidFill>
                <a:schemeClr val="accent1">
                  <a:lumMod val="60000"/>
                  <a:lumOff val="40000"/>
                </a:schemeClr>
              </a:solidFill>
              <a:latin typeface="Baguet Script" panose="00000500000000000000" pitchFamily="2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Baguet Script" panose="00000500000000000000" pitchFamily="2" charset="0"/>
              </a:rPr>
              <a:t>Plastique fou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05FB5134-2BD7-B6A1-6F2A-D7302D839691}"/>
              </a:ext>
            </a:extLst>
          </p:cNvPr>
          <p:cNvSpPr txBox="1"/>
          <p:nvPr/>
        </p:nvSpPr>
        <p:spPr>
          <a:xfrm>
            <a:off x="2412869" y="4689867"/>
            <a:ext cx="21630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u="sng" dirty="0">
                <a:solidFill>
                  <a:schemeClr val="accent1">
                    <a:lumMod val="50000"/>
                  </a:schemeClr>
                </a:solidFill>
                <a:latin typeface="Baguet Script" panose="00000500000000000000" pitchFamily="2" charset="0"/>
              </a:rPr>
              <a:t>Jeux:</a:t>
            </a:r>
          </a:p>
          <a:p>
            <a:pPr algn="ctr"/>
            <a:endParaRPr lang="fr-FR" dirty="0">
              <a:solidFill>
                <a:schemeClr val="accent1">
                  <a:lumMod val="60000"/>
                  <a:lumOff val="40000"/>
                </a:schemeClr>
              </a:solidFill>
              <a:latin typeface="Baguet Script" panose="00000500000000000000" pitchFamily="2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Baguet Script" panose="00000500000000000000" pitchFamily="2" charset="0"/>
              </a:rPr>
              <a:t>L’ours polaire</a:t>
            </a:r>
          </a:p>
          <a:p>
            <a:pPr algn="ctr"/>
            <a:endParaRPr lang="fr-FR" dirty="0">
              <a:solidFill>
                <a:schemeClr val="accent1">
                  <a:lumMod val="60000"/>
                  <a:lumOff val="40000"/>
                </a:schemeClr>
              </a:solidFill>
              <a:latin typeface="Baguet Script" panose="00000500000000000000" pitchFamily="2" charset="0"/>
            </a:endParaRPr>
          </a:p>
          <a:p>
            <a:pPr algn="ctr"/>
            <a:r>
              <a:rPr lang="fr-FR">
                <a:solidFill>
                  <a:schemeClr val="accent1">
                    <a:lumMod val="60000"/>
                    <a:lumOff val="40000"/>
                  </a:schemeClr>
                </a:solidFill>
                <a:latin typeface="Baguet Script" panose="00000500000000000000" pitchFamily="2" charset="0"/>
              </a:rPr>
              <a:t>Jeu </a:t>
            </a: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Baguet Script" panose="00000500000000000000" pitchFamily="2" charset="0"/>
              </a:rPr>
              <a:t>extérieur</a:t>
            </a:r>
          </a:p>
          <a:p>
            <a:pPr algn="ctr"/>
            <a:endParaRPr lang="fr-FR" dirty="0">
              <a:latin typeface="Baguet Script" panose="00000500000000000000" pitchFamily="2" charset="0"/>
            </a:endParaRP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753DDCE1-1240-7314-6BF7-F09EF6A8E80F}"/>
              </a:ext>
            </a:extLst>
          </p:cNvPr>
          <p:cNvSpPr txBox="1"/>
          <p:nvPr/>
        </p:nvSpPr>
        <p:spPr>
          <a:xfrm>
            <a:off x="2237861" y="573964"/>
            <a:ext cx="23021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u="sng" dirty="0">
                <a:solidFill>
                  <a:schemeClr val="accent1">
                    <a:lumMod val="50000"/>
                  </a:schemeClr>
                </a:solidFill>
                <a:latin typeface="Baguet Script" panose="00000500000000000000" pitchFamily="2" charset="0"/>
              </a:rPr>
              <a:t>Activités manuelles:</a:t>
            </a:r>
          </a:p>
          <a:p>
            <a:pPr algn="ctr"/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Baguet Script" panose="00000500000000000000" pitchFamily="2" charset="0"/>
              </a:rPr>
              <a:t>Petit pain d’épices</a:t>
            </a:r>
          </a:p>
          <a:p>
            <a:pPr algn="ctr"/>
            <a:endParaRPr lang="fr-FR" dirty="0">
              <a:solidFill>
                <a:schemeClr val="accent1">
                  <a:lumMod val="60000"/>
                  <a:lumOff val="40000"/>
                </a:schemeClr>
              </a:solidFill>
              <a:latin typeface="Baguet Script" panose="00000500000000000000" pitchFamily="2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Baguet Script" panose="00000500000000000000" pitchFamily="2" charset="0"/>
              </a:rPr>
              <a:t>Petit bonhomme de neige</a:t>
            </a:r>
          </a:p>
          <a:p>
            <a:pPr algn="ctr"/>
            <a:endParaRPr lang="fr-FR" dirty="0">
              <a:latin typeface="Baguet Script" panose="00000500000000000000" pitchFamily="2" charset="0"/>
            </a:endParaRPr>
          </a:p>
          <a:p>
            <a:pPr algn="ctr"/>
            <a:r>
              <a:rPr lang="fr-FR" u="sng" dirty="0">
                <a:solidFill>
                  <a:schemeClr val="accent1">
                    <a:lumMod val="50000"/>
                  </a:schemeClr>
                </a:solidFill>
                <a:latin typeface="Baguet Script" panose="00000500000000000000" pitchFamily="2" charset="0"/>
              </a:rPr>
              <a:t>Jeu:</a:t>
            </a:r>
          </a:p>
          <a:p>
            <a:pPr algn="ctr"/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Baguet Script" panose="00000500000000000000" pitchFamily="2" charset="0"/>
              </a:rPr>
              <a:t>Jeu de mime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BDCF0FBF-1525-372C-6676-40DA20DE4195}"/>
              </a:ext>
            </a:extLst>
          </p:cNvPr>
          <p:cNvSpPr txBox="1"/>
          <p:nvPr/>
        </p:nvSpPr>
        <p:spPr>
          <a:xfrm>
            <a:off x="4368513" y="566617"/>
            <a:ext cx="213416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u="sng" dirty="0">
                <a:solidFill>
                  <a:schemeClr val="accent1">
                    <a:lumMod val="50000"/>
                  </a:schemeClr>
                </a:solidFill>
                <a:latin typeface="Baguet Script" panose="00000500000000000000" pitchFamily="2" charset="0"/>
              </a:rPr>
              <a:t>Activités manuelles:</a:t>
            </a:r>
          </a:p>
          <a:p>
            <a:pPr algn="ctr"/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Baguet Script" panose="00000500000000000000" pitchFamily="2" charset="0"/>
              </a:rPr>
              <a:t>Cartes</a:t>
            </a:r>
          </a:p>
          <a:p>
            <a:pPr algn="ctr"/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Baguet Script" panose="00000500000000000000" pitchFamily="2" charset="0"/>
              </a:rPr>
              <a:t>nouvelle année </a:t>
            </a:r>
          </a:p>
          <a:p>
            <a:pPr algn="ctr"/>
            <a:endParaRPr lang="fr-FR" dirty="0">
              <a:solidFill>
                <a:schemeClr val="accent1">
                  <a:lumMod val="60000"/>
                  <a:lumOff val="40000"/>
                </a:schemeClr>
              </a:solidFill>
              <a:latin typeface="Baguet Script" panose="00000500000000000000" pitchFamily="2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Baguet Script" panose="00000500000000000000" pitchFamily="2" charset="0"/>
              </a:rPr>
              <a:t>Flocon de neige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D22ACA74-54DB-DC10-D374-BF579EE97F92}"/>
              </a:ext>
            </a:extLst>
          </p:cNvPr>
          <p:cNvSpPr txBox="1"/>
          <p:nvPr/>
        </p:nvSpPr>
        <p:spPr>
          <a:xfrm>
            <a:off x="394976" y="4466410"/>
            <a:ext cx="20522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u="sng" dirty="0">
                <a:solidFill>
                  <a:schemeClr val="accent1">
                    <a:lumMod val="50000"/>
                  </a:schemeClr>
                </a:solidFill>
                <a:latin typeface="Baguet Script" panose="00000500000000000000" pitchFamily="2" charset="0"/>
              </a:rPr>
              <a:t>Activité manuelle:</a:t>
            </a:r>
          </a:p>
          <a:p>
            <a:pPr algn="ctr"/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Baguet Script" panose="00000500000000000000" pitchFamily="2" charset="0"/>
              </a:rPr>
              <a:t>Boule à neige</a:t>
            </a:r>
          </a:p>
          <a:p>
            <a:pPr algn="ctr"/>
            <a:endParaRPr lang="fr-FR" dirty="0">
              <a:solidFill>
                <a:schemeClr val="accent1">
                  <a:lumMod val="60000"/>
                  <a:lumOff val="40000"/>
                </a:schemeClr>
              </a:solidFill>
              <a:latin typeface="Baguet Script" panose="00000500000000000000" pitchFamily="2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Baguet Script" panose="00000500000000000000" pitchFamily="2" charset="0"/>
              </a:rPr>
              <a:t>Décoration salle bonhomme</a:t>
            </a:r>
          </a:p>
          <a:p>
            <a:pPr algn="ctr"/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Baguet Script" panose="00000500000000000000" pitchFamily="2" charset="0"/>
              </a:rPr>
              <a:t>de neige</a:t>
            </a:r>
          </a:p>
          <a:p>
            <a:pPr algn="ctr"/>
            <a:endParaRPr lang="fr-FR" dirty="0">
              <a:solidFill>
                <a:schemeClr val="accent1">
                  <a:lumMod val="60000"/>
                  <a:lumOff val="40000"/>
                </a:schemeClr>
              </a:solidFill>
              <a:latin typeface="Baguet Script" panose="00000500000000000000" pitchFamily="2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Baguet Script" panose="00000500000000000000" pitchFamily="2" charset="0"/>
              </a:rPr>
              <a:t>Peinture sur vitre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DA5EAC38-A6B0-45A7-8F77-5F37A6512BFA}"/>
              </a:ext>
            </a:extLst>
          </p:cNvPr>
          <p:cNvSpPr txBox="1"/>
          <p:nvPr/>
        </p:nvSpPr>
        <p:spPr>
          <a:xfrm>
            <a:off x="7808134" y="595268"/>
            <a:ext cx="20228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u="sng" dirty="0">
                <a:solidFill>
                  <a:schemeClr val="accent1">
                    <a:lumMod val="50000"/>
                  </a:schemeClr>
                </a:solidFill>
                <a:latin typeface="Baguet Script" panose="00000500000000000000" pitchFamily="2" charset="0"/>
              </a:rPr>
              <a:t>Activité manuelle:</a:t>
            </a:r>
          </a:p>
          <a:p>
            <a:pPr algn="ctr"/>
            <a:endParaRPr lang="fr-FR" dirty="0">
              <a:solidFill>
                <a:schemeClr val="accent1">
                  <a:lumMod val="60000"/>
                  <a:lumOff val="40000"/>
                </a:schemeClr>
              </a:solidFill>
              <a:latin typeface="Baguet Script" panose="00000500000000000000" pitchFamily="2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Baguet Script" panose="00000500000000000000" pitchFamily="2" charset="0"/>
              </a:rPr>
              <a:t>Bougeoir</a:t>
            </a: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729586D1-7070-F542-DA1D-A8D5CD67B497}"/>
              </a:ext>
            </a:extLst>
          </p:cNvPr>
          <p:cNvSpPr txBox="1"/>
          <p:nvPr/>
        </p:nvSpPr>
        <p:spPr>
          <a:xfrm>
            <a:off x="7895048" y="4715729"/>
            <a:ext cx="19359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u="sng" dirty="0">
                <a:solidFill>
                  <a:schemeClr val="accent1">
                    <a:lumMod val="50000"/>
                  </a:schemeClr>
                </a:solidFill>
                <a:latin typeface="Baguet Script" panose="00000500000000000000" pitchFamily="2" charset="0"/>
              </a:rPr>
              <a:t>Jeux:</a:t>
            </a:r>
          </a:p>
          <a:p>
            <a:endParaRPr lang="fr-FR" dirty="0">
              <a:solidFill>
                <a:schemeClr val="accent1">
                  <a:lumMod val="60000"/>
                  <a:lumOff val="40000"/>
                </a:schemeClr>
              </a:solidFill>
              <a:latin typeface="Baguet Script" panose="00000500000000000000" pitchFamily="2" charset="0"/>
            </a:endParaRPr>
          </a:p>
          <a:p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Baguet Script" panose="00000500000000000000" pitchFamily="2" charset="0"/>
              </a:rPr>
              <a:t>Le ballon du lutin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DA52EEA-B43C-E8E6-4C17-FBC4274C632D}"/>
              </a:ext>
            </a:extLst>
          </p:cNvPr>
          <p:cNvSpPr txBox="1"/>
          <p:nvPr/>
        </p:nvSpPr>
        <p:spPr>
          <a:xfrm>
            <a:off x="4504945" y="3367506"/>
            <a:ext cx="1900663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solidFill>
                  <a:srgbClr val="FF0000"/>
                </a:solidFill>
                <a:latin typeface="Baguet Script" panose="00000500000000000000" pitchFamily="2" charset="0"/>
              </a:rPr>
              <a:t>Fermeture</a:t>
            </a:r>
          </a:p>
          <a:p>
            <a:pPr algn="ctr"/>
            <a:r>
              <a:rPr lang="fr-FR" sz="2800" dirty="0">
                <a:solidFill>
                  <a:srgbClr val="FF0000"/>
                </a:solidFill>
                <a:latin typeface="Baguet Script" panose="00000500000000000000" pitchFamily="2" charset="0"/>
              </a:rPr>
              <a:t>à 12h</a:t>
            </a:r>
          </a:p>
          <a:p>
            <a:pPr algn="ctr"/>
            <a:r>
              <a:rPr lang="fr-FR" sz="2800" dirty="0">
                <a:latin typeface="Baguet Script" panose="00000500000000000000" pitchFamily="2" charset="0"/>
              </a:rPr>
              <a:t>Pas de  cantine !</a:t>
            </a:r>
          </a:p>
          <a:p>
            <a:pPr algn="ctr"/>
            <a:r>
              <a:rPr lang="fr-FR" dirty="0">
                <a:solidFill>
                  <a:srgbClr val="FF0000"/>
                </a:solidFill>
                <a:latin typeface="Baguet Script" panose="00000500000000000000" pitchFamily="2" charset="0"/>
              </a:rPr>
              <a:t>Vous pouvez venir chercher vos enfants à partir de 11h30</a:t>
            </a:r>
          </a:p>
        </p:txBody>
      </p:sp>
    </p:spTree>
    <p:extLst>
      <p:ext uri="{BB962C8B-B14F-4D97-AF65-F5344CB8AC3E}">
        <p14:creationId xmlns:p14="http://schemas.microsoft.com/office/powerpoint/2010/main" val="198143794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113</TotalTime>
  <Words>158</Words>
  <Application>Microsoft Office PowerPoint</Application>
  <PresentationFormat>Format A4 (210 x 297 mm)</PresentationFormat>
  <Paragraphs>76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Baguet Script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CLSH LONGPERRIER</dc:creator>
  <cp:lastModifiedBy>CLSH LONGPERRIER</cp:lastModifiedBy>
  <cp:revision>11</cp:revision>
  <cp:lastPrinted>2023-12-12T10:12:42Z</cp:lastPrinted>
  <dcterms:created xsi:type="dcterms:W3CDTF">2023-11-17T14:11:19Z</dcterms:created>
  <dcterms:modified xsi:type="dcterms:W3CDTF">2025-12-09T10:08:12Z</dcterms:modified>
</cp:coreProperties>
</file>