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6675"/>
    <a:srgbClr val="3D07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01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83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65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553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05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0961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5323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615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19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65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11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12A4-4D7A-466D-98EA-EB708EA49DF0}" type="datetimeFigureOut">
              <a:rPr lang="fr-FR" smtClean="0"/>
              <a:t>08/12/2025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10430-9891-412E-831F-661EF6945D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41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écriture manuscrite, étoile&#10;&#10;Le contenu généré par l’IA peut être incorrect.">
            <a:extLst>
              <a:ext uri="{FF2B5EF4-FFF2-40B4-BE49-F238E27FC236}">
                <a16:creationId xmlns:a16="http://schemas.microsoft.com/office/drawing/2014/main" id="{F3D94C11-927B-F255-FA52-DE514D9F7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3522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665100C-192A-F5B4-6A6B-B9AA33AC8507}"/>
              </a:ext>
            </a:extLst>
          </p:cNvPr>
          <p:cNvSpPr txBox="1"/>
          <p:nvPr/>
        </p:nvSpPr>
        <p:spPr>
          <a:xfrm>
            <a:off x="-254930" y="38423"/>
            <a:ext cx="6372921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solidFill>
                  <a:schemeClr val="bg1">
                    <a:lumMod val="75000"/>
                  </a:schemeClr>
                </a:solidFill>
                <a:latin typeface="Baguet Script" panose="020F0502020204030204" pitchFamily="2" charset="0"/>
              </a:rPr>
              <a:t>Planning des ELEMENTAIRES</a:t>
            </a:r>
          </a:p>
          <a:p>
            <a:pPr algn="ctr"/>
            <a:r>
              <a:rPr lang="fr-FR" sz="3200" dirty="0">
                <a:solidFill>
                  <a:schemeClr val="bg1">
                    <a:lumMod val="75000"/>
                  </a:schemeClr>
                </a:solidFill>
                <a:latin typeface="Baguet Script" panose="020F0502020204030204" pitchFamily="2" charset="0"/>
              </a:rPr>
              <a:t>Du 29 décembre au 2 janvier 2026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DD2366AB-2090-41B7-B3FA-36F734AE27F6}"/>
              </a:ext>
            </a:extLst>
          </p:cNvPr>
          <p:cNvSpPr/>
          <p:nvPr/>
        </p:nvSpPr>
        <p:spPr>
          <a:xfrm>
            <a:off x="167267" y="1500327"/>
            <a:ext cx="2813019" cy="4739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15143AF-1F03-C68B-EB11-2CD17A5C585F}"/>
              </a:ext>
            </a:extLst>
          </p:cNvPr>
          <p:cNvSpPr txBox="1"/>
          <p:nvPr/>
        </p:nvSpPr>
        <p:spPr>
          <a:xfrm>
            <a:off x="296403" y="1340669"/>
            <a:ext cx="2554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Evénement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BE6E601-62A4-434B-195C-E639AE463449}"/>
              </a:ext>
            </a:extLst>
          </p:cNvPr>
          <p:cNvSpPr/>
          <p:nvPr/>
        </p:nvSpPr>
        <p:spPr>
          <a:xfrm>
            <a:off x="4024911" y="2273584"/>
            <a:ext cx="2342995" cy="4739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16365313-6900-5F64-ACEB-4854854A6884}"/>
              </a:ext>
            </a:extLst>
          </p:cNvPr>
          <p:cNvSpPr txBox="1"/>
          <p:nvPr/>
        </p:nvSpPr>
        <p:spPr>
          <a:xfrm>
            <a:off x="4358828" y="2148708"/>
            <a:ext cx="19539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Thème</a:t>
            </a:r>
            <a:r>
              <a:rPr lang="fr-FR" dirty="0"/>
              <a:t> 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3DA8E77B-BCFB-4CFC-CFF8-FE6B4F6EF15F}"/>
              </a:ext>
            </a:extLst>
          </p:cNvPr>
          <p:cNvSpPr/>
          <p:nvPr/>
        </p:nvSpPr>
        <p:spPr>
          <a:xfrm>
            <a:off x="167268" y="1974254"/>
            <a:ext cx="2781672" cy="22929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FF0000"/>
                </a:solidFill>
                <a:latin typeface="Baguet Script" panose="00000500000000000000" pitchFamily="2" charset="0"/>
              </a:rPr>
              <a:t>Le 31 décembre</a:t>
            </a:r>
          </a:p>
          <a:p>
            <a:pPr algn="ctr"/>
            <a:r>
              <a:rPr lang="fr-FR" sz="2000" b="1" dirty="0">
                <a:solidFill>
                  <a:srgbClr val="FF0000"/>
                </a:solidFill>
                <a:latin typeface="Baguet Script" panose="00000500000000000000" pitchFamily="2" charset="0"/>
              </a:rPr>
              <a:t>Fermeture Exceptionnelle </a:t>
            </a:r>
          </a:p>
          <a:p>
            <a:pPr algn="ctr"/>
            <a:r>
              <a:rPr lang="fr-FR" sz="2000" b="1" dirty="0">
                <a:solidFill>
                  <a:srgbClr val="FF0000"/>
                </a:solidFill>
                <a:latin typeface="Baguet Script" panose="00000500000000000000" pitchFamily="2" charset="0"/>
              </a:rPr>
              <a:t>à  12h </a:t>
            </a:r>
          </a:p>
          <a:p>
            <a:pPr algn="ctr"/>
            <a:r>
              <a:rPr lang="fr-FR" dirty="0">
                <a:solidFill>
                  <a:srgbClr val="FF0000"/>
                </a:solidFill>
                <a:latin typeface="Baguet Script" panose="00000500000000000000" pitchFamily="2" charset="0"/>
              </a:rPr>
              <a:t>Pas de cantine !</a:t>
            </a:r>
          </a:p>
          <a:p>
            <a:pPr algn="ctr"/>
            <a:r>
              <a:rPr lang="fr-FR" dirty="0">
                <a:solidFill>
                  <a:schemeClr val="tx1"/>
                </a:solidFill>
                <a:latin typeface="Baguet Script" panose="00000500000000000000" pitchFamily="2" charset="0"/>
              </a:rPr>
              <a:t>Vous pouvez venir chercher vos enfants à partir de 11h30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3AD07C26-D0BA-5228-21B4-CB9925F9A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6251" y="6107554"/>
            <a:ext cx="1768439" cy="683358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20971D23-3A5F-75F7-15BD-113F3B1685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6694" y="6107554"/>
            <a:ext cx="1646063" cy="573074"/>
          </a:xfrm>
          <a:prstGeom prst="rect">
            <a:avLst/>
          </a:prstGeom>
        </p:spPr>
      </p:pic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27CBBF02-E003-8F99-25DF-FA498959C054}"/>
              </a:ext>
            </a:extLst>
          </p:cNvPr>
          <p:cNvSpPr/>
          <p:nvPr/>
        </p:nvSpPr>
        <p:spPr>
          <a:xfrm>
            <a:off x="130810" y="4597548"/>
            <a:ext cx="3085170" cy="4683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AF693A8-EE13-134C-1A87-E029110A2219}"/>
              </a:ext>
            </a:extLst>
          </p:cNvPr>
          <p:cNvSpPr/>
          <p:nvPr/>
        </p:nvSpPr>
        <p:spPr>
          <a:xfrm>
            <a:off x="152958" y="5060886"/>
            <a:ext cx="3097562" cy="141620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8A76ACE-46A6-3F9D-CC79-24788BD8EB2C}"/>
              </a:ext>
            </a:extLst>
          </p:cNvPr>
          <p:cNvSpPr txBox="1"/>
          <p:nvPr/>
        </p:nvSpPr>
        <p:spPr>
          <a:xfrm>
            <a:off x="167268" y="4445640"/>
            <a:ext cx="29612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Information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3276548-3C97-F0E5-4B84-C6D8C99E90F9}"/>
              </a:ext>
            </a:extLst>
          </p:cNvPr>
          <p:cNvSpPr txBox="1"/>
          <p:nvPr/>
        </p:nvSpPr>
        <p:spPr>
          <a:xfrm>
            <a:off x="-31347" y="5125794"/>
            <a:ext cx="3466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Baguet Script" panose="00000500000000000000" pitchFamily="2" charset="0"/>
              </a:rPr>
              <a:t>Pour tout renseignements contactez</a:t>
            </a:r>
          </a:p>
          <a:p>
            <a:pPr algn="ctr"/>
            <a:r>
              <a:rPr lang="fr-FR" sz="2000" dirty="0">
                <a:latin typeface="Baguet Script" panose="00000500000000000000" pitchFamily="2" charset="0"/>
              </a:rPr>
              <a:t>L’accueil de loisirs</a:t>
            </a:r>
          </a:p>
          <a:p>
            <a:pPr algn="ctr"/>
            <a:r>
              <a:rPr lang="fr-FR" sz="2000" dirty="0">
                <a:latin typeface="Baguet Script" panose="00000500000000000000" pitchFamily="2" charset="0"/>
              </a:rPr>
              <a:t>06.74.26.69.71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74575EE-B362-27CC-B20D-0F1716B7EC40}"/>
              </a:ext>
            </a:extLst>
          </p:cNvPr>
          <p:cNvSpPr txBox="1"/>
          <p:nvPr/>
        </p:nvSpPr>
        <p:spPr>
          <a:xfrm>
            <a:off x="4300034" y="2806305"/>
            <a:ext cx="25547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Surprise pour cette fin d’année</a:t>
            </a:r>
          </a:p>
        </p:txBody>
      </p:sp>
    </p:spTree>
    <p:extLst>
      <p:ext uri="{BB962C8B-B14F-4D97-AF65-F5344CB8AC3E}">
        <p14:creationId xmlns:p14="http://schemas.microsoft.com/office/powerpoint/2010/main" val="297306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Une image contenant écriture manuscrite, étoile&#10;&#10;Le contenu généré par l’IA peut être incorrect.">
            <a:extLst>
              <a:ext uri="{FF2B5EF4-FFF2-40B4-BE49-F238E27FC236}">
                <a16:creationId xmlns:a16="http://schemas.microsoft.com/office/drawing/2014/main" id="{FA2353DA-5743-60C3-FFFC-5D6DABA70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8" y="-6878"/>
            <a:ext cx="9908477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238" y="0"/>
            <a:ext cx="9903523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A65953-931D-9DE0-1108-BB69031F566B}"/>
              </a:ext>
            </a:extLst>
          </p:cNvPr>
          <p:cNvSpPr txBox="1"/>
          <p:nvPr/>
        </p:nvSpPr>
        <p:spPr>
          <a:xfrm>
            <a:off x="100361" y="671313"/>
            <a:ext cx="4014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M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A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T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I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N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7041232-8E08-46F3-CDBB-424C9A8FCE25}"/>
              </a:ext>
            </a:extLst>
          </p:cNvPr>
          <p:cNvCxnSpPr/>
          <p:nvPr/>
        </p:nvCxnSpPr>
        <p:spPr>
          <a:xfrm>
            <a:off x="133815" y="2553629"/>
            <a:ext cx="963465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61A164E-E668-BF6D-9110-7EC8826349FA}"/>
              </a:ext>
            </a:extLst>
          </p:cNvPr>
          <p:cNvSpPr/>
          <p:nvPr/>
        </p:nvSpPr>
        <p:spPr>
          <a:xfrm>
            <a:off x="6122176" y="635278"/>
            <a:ext cx="1561171" cy="57317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E5321DC-D839-1F62-7676-01719E907820}"/>
              </a:ext>
            </a:extLst>
          </p:cNvPr>
          <p:cNvSpPr txBox="1"/>
          <p:nvPr/>
        </p:nvSpPr>
        <p:spPr>
          <a:xfrm>
            <a:off x="44605" y="3057204"/>
            <a:ext cx="5129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A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P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R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E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S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-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M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I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D</a:t>
            </a:r>
          </a:p>
          <a:p>
            <a:r>
              <a:rPr lang="fr-FR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I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5EC82C-E99F-9293-0D01-C7B6E0A5BF47}"/>
              </a:ext>
            </a:extLst>
          </p:cNvPr>
          <p:cNvSpPr txBox="1"/>
          <p:nvPr/>
        </p:nvSpPr>
        <p:spPr>
          <a:xfrm>
            <a:off x="674494" y="35175"/>
            <a:ext cx="981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29/12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9AF5948-0696-4DC6-82FF-ECBF7BEDE5AF}"/>
              </a:ext>
            </a:extLst>
          </p:cNvPr>
          <p:cNvSpPr txBox="1"/>
          <p:nvPr/>
        </p:nvSpPr>
        <p:spPr>
          <a:xfrm>
            <a:off x="2964363" y="-19983"/>
            <a:ext cx="880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30/12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1C3E89A-2A91-4327-2FD9-35D623952215}"/>
              </a:ext>
            </a:extLst>
          </p:cNvPr>
          <p:cNvSpPr txBox="1"/>
          <p:nvPr/>
        </p:nvSpPr>
        <p:spPr>
          <a:xfrm>
            <a:off x="4601117" y="16803"/>
            <a:ext cx="880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31/12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AF54F04-9FAC-8792-A9A2-529B2BC08F94}"/>
              </a:ext>
            </a:extLst>
          </p:cNvPr>
          <p:cNvSpPr txBox="1"/>
          <p:nvPr/>
        </p:nvSpPr>
        <p:spPr>
          <a:xfrm>
            <a:off x="6434562" y="-22511"/>
            <a:ext cx="880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1</a:t>
            </a:r>
            <a:r>
              <a:rPr lang="fr-FR" sz="2400" baseline="300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er</a:t>
            </a:r>
            <a:r>
              <a:rPr lang="fr-FR" sz="24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/01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D5F222E-0087-CCC9-A4CD-9DC646C1B6C3}"/>
              </a:ext>
            </a:extLst>
          </p:cNvPr>
          <p:cNvSpPr txBox="1"/>
          <p:nvPr/>
        </p:nvSpPr>
        <p:spPr>
          <a:xfrm>
            <a:off x="8455414" y="0"/>
            <a:ext cx="880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>
                    <a:lumMod val="75000"/>
                  </a:schemeClr>
                </a:solidFill>
                <a:latin typeface="Baguet Script" panose="00000500000000000000" pitchFamily="2" charset="0"/>
              </a:rPr>
              <a:t>2/01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5AA00AE-1CCB-CB8F-EE4E-FC78919B1661}"/>
              </a:ext>
            </a:extLst>
          </p:cNvPr>
          <p:cNvSpPr/>
          <p:nvPr/>
        </p:nvSpPr>
        <p:spPr>
          <a:xfrm>
            <a:off x="437687" y="635278"/>
            <a:ext cx="1739590" cy="15261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E50476-3C9C-F863-A883-39A2251A0AAE}"/>
              </a:ext>
            </a:extLst>
          </p:cNvPr>
          <p:cNvSpPr/>
          <p:nvPr/>
        </p:nvSpPr>
        <p:spPr>
          <a:xfrm>
            <a:off x="2245732" y="637806"/>
            <a:ext cx="1739590" cy="1522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7377AC-59FC-6D20-8C79-C79C4170A27F}"/>
              </a:ext>
            </a:extLst>
          </p:cNvPr>
          <p:cNvSpPr/>
          <p:nvPr/>
        </p:nvSpPr>
        <p:spPr>
          <a:xfrm>
            <a:off x="4098771" y="635278"/>
            <a:ext cx="1816951" cy="15133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B60FA4A-5FC1-2EFF-559B-4A7F56836DA9}"/>
              </a:ext>
            </a:extLst>
          </p:cNvPr>
          <p:cNvSpPr/>
          <p:nvPr/>
        </p:nvSpPr>
        <p:spPr>
          <a:xfrm>
            <a:off x="7969405" y="691374"/>
            <a:ext cx="1739590" cy="14572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1482844-357E-7704-22AF-C05EE057A491}"/>
              </a:ext>
            </a:extLst>
          </p:cNvPr>
          <p:cNvSpPr/>
          <p:nvPr/>
        </p:nvSpPr>
        <p:spPr>
          <a:xfrm>
            <a:off x="2209182" y="3129507"/>
            <a:ext cx="1739590" cy="32935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75F8CF0-4792-56EC-2E1D-1932EBD6393E}"/>
              </a:ext>
            </a:extLst>
          </p:cNvPr>
          <p:cNvSpPr/>
          <p:nvPr/>
        </p:nvSpPr>
        <p:spPr>
          <a:xfrm>
            <a:off x="4071377" y="3129507"/>
            <a:ext cx="1944806" cy="32935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Baguet Script" panose="00000500000000000000" pitchFamily="2" charset="0"/>
              </a:rPr>
              <a:t>Fermeture</a:t>
            </a:r>
          </a:p>
          <a:p>
            <a:pPr algn="ctr"/>
            <a:r>
              <a:rPr lang="fr-FR" sz="3200" dirty="0">
                <a:solidFill>
                  <a:srgbClr val="FF0000"/>
                </a:solidFill>
                <a:latin typeface="Baguet Script" panose="00000500000000000000" pitchFamily="2" charset="0"/>
              </a:rPr>
              <a:t>à 12h</a:t>
            </a:r>
          </a:p>
          <a:p>
            <a:pPr algn="ctr"/>
            <a:r>
              <a:rPr lang="fr-FR" sz="3200" dirty="0">
                <a:solidFill>
                  <a:schemeClr val="tx1"/>
                </a:solidFill>
                <a:latin typeface="Baguet Script" panose="00000500000000000000" pitchFamily="2" charset="0"/>
              </a:rPr>
              <a:t>Pas </a:t>
            </a:r>
            <a:r>
              <a:rPr lang="fr-FR" sz="3200">
                <a:solidFill>
                  <a:schemeClr val="tx1"/>
                </a:solidFill>
                <a:latin typeface="Baguet Script" panose="00000500000000000000" pitchFamily="2" charset="0"/>
              </a:rPr>
              <a:t>de  cantine!</a:t>
            </a:r>
            <a:endParaRPr lang="fr-FR" sz="3200" dirty="0">
              <a:solidFill>
                <a:schemeClr val="tx1"/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sz="2000" dirty="0">
                <a:solidFill>
                  <a:srgbClr val="FF0000"/>
                </a:solidFill>
                <a:latin typeface="Baguet Script" panose="00000500000000000000" pitchFamily="2" charset="0"/>
              </a:rPr>
              <a:t>Vous pouvez venir chercher vos enfants à partir de 11h30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8212DC8-6FA5-07CC-8D83-5248448E6E09}"/>
              </a:ext>
            </a:extLst>
          </p:cNvPr>
          <p:cNvSpPr/>
          <p:nvPr/>
        </p:nvSpPr>
        <p:spPr>
          <a:xfrm>
            <a:off x="361953" y="3152227"/>
            <a:ext cx="1739590" cy="32935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C3AA67B-A11F-4EB2-70B0-AC5D82F01AD8}"/>
              </a:ext>
            </a:extLst>
          </p:cNvPr>
          <p:cNvSpPr txBox="1"/>
          <p:nvPr/>
        </p:nvSpPr>
        <p:spPr>
          <a:xfrm>
            <a:off x="6201780" y="2774145"/>
            <a:ext cx="1328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aguet Script" panose="00000500000000000000" pitchFamily="2" charset="0"/>
              </a:rPr>
              <a:t>Férié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0079A7F-F49C-B9E3-9155-453E92656405}"/>
              </a:ext>
            </a:extLst>
          </p:cNvPr>
          <p:cNvSpPr txBox="1"/>
          <p:nvPr/>
        </p:nvSpPr>
        <p:spPr>
          <a:xfrm>
            <a:off x="242617" y="642175"/>
            <a:ext cx="21297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u="sng" dirty="0">
                <a:solidFill>
                  <a:srgbClr val="F76675"/>
                </a:solidFill>
                <a:latin typeface="Baguet Script" panose="00000500000000000000" pitchFamily="2" charset="0"/>
              </a:rPr>
              <a:t>Activité manuelle:</a:t>
            </a:r>
          </a:p>
          <a:p>
            <a:pPr algn="ctr"/>
            <a:endParaRPr lang="fr-FR" sz="1600" u="sng" dirty="0">
              <a:solidFill>
                <a:srgbClr val="F76675"/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sz="16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Peinture sur vitre</a:t>
            </a:r>
          </a:p>
          <a:p>
            <a:pPr algn="ctr"/>
            <a:endParaRPr lang="fr-FR" sz="1600" dirty="0">
              <a:latin typeface="Baguet Script" panose="000005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239F5ED-2263-D846-368C-F982B2CFABDE}"/>
              </a:ext>
            </a:extLst>
          </p:cNvPr>
          <p:cNvSpPr txBox="1"/>
          <p:nvPr/>
        </p:nvSpPr>
        <p:spPr>
          <a:xfrm>
            <a:off x="2075442" y="614429"/>
            <a:ext cx="21006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u="sng" dirty="0">
                <a:solidFill>
                  <a:srgbClr val="F76675"/>
                </a:solidFill>
                <a:latin typeface="Baguet Script" panose="00000500000000000000" pitchFamily="2" charset="0"/>
              </a:rPr>
              <a:t>Activité manuelle:</a:t>
            </a:r>
          </a:p>
          <a:p>
            <a:pPr algn="ctr"/>
            <a:endParaRPr lang="fr-FR" sz="1600" dirty="0">
              <a:solidFill>
                <a:srgbClr val="F76675"/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sz="16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Pâte fimo</a:t>
            </a:r>
          </a:p>
          <a:p>
            <a:pPr algn="ctr"/>
            <a:r>
              <a:rPr lang="fr-FR" sz="16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porte clés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210986D-15CC-6391-2955-CBDF9378123A}"/>
              </a:ext>
            </a:extLst>
          </p:cNvPr>
          <p:cNvSpPr txBox="1"/>
          <p:nvPr/>
        </p:nvSpPr>
        <p:spPr>
          <a:xfrm>
            <a:off x="4068647" y="608147"/>
            <a:ext cx="19458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u="sng" dirty="0">
                <a:solidFill>
                  <a:srgbClr val="F76675"/>
                </a:solidFill>
                <a:latin typeface="Baguet Script" panose="00000500000000000000" pitchFamily="2" charset="0"/>
              </a:rPr>
              <a:t>Activité manuelle:</a:t>
            </a:r>
          </a:p>
          <a:p>
            <a:pPr algn="ctr"/>
            <a:endParaRPr lang="fr-FR" sz="1600" u="sng" dirty="0">
              <a:solidFill>
                <a:srgbClr val="F76675"/>
              </a:solidFill>
              <a:latin typeface="Baguet Script" panose="00000500000000000000" pitchFamily="2" charset="0"/>
            </a:endParaRPr>
          </a:p>
          <a:p>
            <a:pPr algn="ctr"/>
            <a:r>
              <a:rPr lang="fr-FR" sz="16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Appareil photo</a:t>
            </a:r>
          </a:p>
          <a:p>
            <a:pPr algn="ctr"/>
            <a:r>
              <a:rPr lang="fr-FR" sz="16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dessin des meilleurs moment 2025</a:t>
            </a:r>
          </a:p>
          <a:p>
            <a:pPr algn="ctr"/>
            <a:endParaRPr lang="fr-FR" sz="1600" dirty="0">
              <a:latin typeface="Baguet Script" panose="000005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A7DE9CD-DDDA-8274-0377-B530121AA248}"/>
              </a:ext>
            </a:extLst>
          </p:cNvPr>
          <p:cNvSpPr txBox="1"/>
          <p:nvPr/>
        </p:nvSpPr>
        <p:spPr>
          <a:xfrm>
            <a:off x="8007741" y="757292"/>
            <a:ext cx="19313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>
                <a:solidFill>
                  <a:srgbClr val="F76675"/>
                </a:solidFill>
                <a:latin typeface="Baguet Script" panose="00000500000000000000" pitchFamily="2" charset="0"/>
              </a:rPr>
              <a:t>Activité manuelle:</a:t>
            </a:r>
          </a:p>
          <a:p>
            <a:endParaRPr lang="fr-FR" sz="1600" u="sng" dirty="0">
              <a:solidFill>
                <a:srgbClr val="F76675"/>
              </a:solidFill>
              <a:latin typeface="Baguet Script" panose="00000500000000000000" pitchFamily="2" charset="0"/>
            </a:endParaRPr>
          </a:p>
          <a:p>
            <a:r>
              <a:rPr lang="fr-FR" sz="16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Création de bougie</a:t>
            </a:r>
          </a:p>
          <a:p>
            <a:endParaRPr lang="fr-FR" sz="1600" u="sng" dirty="0">
              <a:solidFill>
                <a:srgbClr val="F76675"/>
              </a:solidFill>
              <a:latin typeface="Baguet Script" panose="00000500000000000000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0130BB6-E38C-543C-51CB-43457A11FA79}"/>
              </a:ext>
            </a:extLst>
          </p:cNvPr>
          <p:cNvSpPr/>
          <p:nvPr/>
        </p:nvSpPr>
        <p:spPr>
          <a:xfrm>
            <a:off x="7966749" y="3055476"/>
            <a:ext cx="1739590" cy="32935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787D665-91B3-B7A4-35A0-94D1953C31DF}"/>
              </a:ext>
            </a:extLst>
          </p:cNvPr>
          <p:cNvSpPr txBox="1"/>
          <p:nvPr/>
        </p:nvSpPr>
        <p:spPr>
          <a:xfrm>
            <a:off x="517068" y="4079733"/>
            <a:ext cx="1406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Multi jeux surprise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2059AAD-1F55-BFF9-6CA0-566E23FA593A}"/>
              </a:ext>
            </a:extLst>
          </p:cNvPr>
          <p:cNvSpPr txBox="1"/>
          <p:nvPr/>
        </p:nvSpPr>
        <p:spPr>
          <a:xfrm>
            <a:off x="2358679" y="4079733"/>
            <a:ext cx="1406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Multi jeux surprise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297F8F3-EC53-86CC-1B55-F04A082AD8CD}"/>
              </a:ext>
            </a:extLst>
          </p:cNvPr>
          <p:cNvSpPr txBox="1"/>
          <p:nvPr/>
        </p:nvSpPr>
        <p:spPr>
          <a:xfrm>
            <a:off x="8107331" y="3906930"/>
            <a:ext cx="1406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5">
                    <a:lumMod val="75000"/>
                  </a:schemeClr>
                </a:solidFill>
                <a:latin typeface="Baguet Script" panose="00000500000000000000" pitchFamily="2" charset="0"/>
              </a:rPr>
              <a:t>Multi jeux surprise</a:t>
            </a:r>
          </a:p>
        </p:txBody>
      </p:sp>
    </p:spTree>
    <p:extLst>
      <p:ext uri="{BB962C8B-B14F-4D97-AF65-F5344CB8AC3E}">
        <p14:creationId xmlns:p14="http://schemas.microsoft.com/office/powerpoint/2010/main" val="20497331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134</TotalTime>
  <Words>125</Words>
  <Application>Microsoft Office PowerPoint</Application>
  <PresentationFormat>Format A4 (210 x 297 mm)</PresentationFormat>
  <Paragraphs>56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Baguet Script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CLSH LONGPERRIER</cp:lastModifiedBy>
  <cp:revision>10</cp:revision>
  <dcterms:created xsi:type="dcterms:W3CDTF">2023-11-17T13:14:42Z</dcterms:created>
  <dcterms:modified xsi:type="dcterms:W3CDTF">2025-12-08T09:20:26Z</dcterms:modified>
</cp:coreProperties>
</file>