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9944100" cy="6805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480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16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79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561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617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521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41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771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05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696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45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91C2D-9F86-4B23-86DD-6A894BE272EF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691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1A19072-9F78-3A37-13C1-37AB32B552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</p:spPr>
      </p:pic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5163B3E9-A493-88F7-5F9F-42226A715A9C}"/>
              </a:ext>
            </a:extLst>
          </p:cNvPr>
          <p:cNvSpPr/>
          <p:nvPr/>
        </p:nvSpPr>
        <p:spPr>
          <a:xfrm>
            <a:off x="5811584" y="2784883"/>
            <a:ext cx="3383664" cy="7207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528B5A61-8D18-A0F4-5EF9-9257FE02B039}"/>
              </a:ext>
            </a:extLst>
          </p:cNvPr>
          <p:cNvSpPr/>
          <p:nvPr/>
        </p:nvSpPr>
        <p:spPr>
          <a:xfrm>
            <a:off x="5797629" y="4066100"/>
            <a:ext cx="3397619" cy="15339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4C666105-663E-0D7D-66B6-33970533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1640" y="6112319"/>
            <a:ext cx="2124074" cy="609600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72C1269C-CCED-E5E2-C4DD-BEAAF2214C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2825" y="6107554"/>
            <a:ext cx="1646063" cy="57307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D93311-E1E6-0FE5-DDAD-BC1DA25C02C4}"/>
              </a:ext>
            </a:extLst>
          </p:cNvPr>
          <p:cNvSpPr/>
          <p:nvPr/>
        </p:nvSpPr>
        <p:spPr>
          <a:xfrm>
            <a:off x="2245915" y="-64055"/>
            <a:ext cx="565469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Planning groupe Maternelle </a:t>
            </a:r>
          </a:p>
          <a:p>
            <a:pPr algn="ctr"/>
            <a:r>
              <a:rPr lang="fr-FR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Mercredis Janvier - Février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3CEEBC6-D07D-F737-5C3A-67D39C4395CE}"/>
              </a:ext>
            </a:extLst>
          </p:cNvPr>
          <p:cNvSpPr/>
          <p:nvPr/>
        </p:nvSpPr>
        <p:spPr>
          <a:xfrm>
            <a:off x="155546" y="2881001"/>
            <a:ext cx="348685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u="sng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Les 4 saisons</a:t>
            </a:r>
            <a:r>
              <a:rPr lang="fr-FR" sz="5400" b="0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:</a:t>
            </a:r>
          </a:p>
          <a:p>
            <a:pPr algn="ctr"/>
            <a:r>
              <a:rPr lang="fr-FR" sz="5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L’Hiver</a:t>
            </a:r>
            <a:endParaRPr lang="fr-FR" sz="54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1514FA36-6369-5A2E-D0F1-4C0699E358CA}"/>
              </a:ext>
            </a:extLst>
          </p:cNvPr>
          <p:cNvSpPr/>
          <p:nvPr/>
        </p:nvSpPr>
        <p:spPr>
          <a:xfrm>
            <a:off x="299940" y="1905715"/>
            <a:ext cx="2160318" cy="9564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2E4C689-FB2E-8494-3F9C-CAB39038D47F}"/>
              </a:ext>
            </a:extLst>
          </p:cNvPr>
          <p:cNvSpPr/>
          <p:nvPr/>
        </p:nvSpPr>
        <p:spPr>
          <a:xfrm>
            <a:off x="495337" y="1905715"/>
            <a:ext cx="17695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6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Thème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03935B71-3EDD-3CD8-914B-1733AEDD3152}"/>
              </a:ext>
            </a:extLst>
          </p:cNvPr>
          <p:cNvSpPr txBox="1"/>
          <p:nvPr/>
        </p:nvSpPr>
        <p:spPr>
          <a:xfrm>
            <a:off x="6072887" y="4048250"/>
            <a:ext cx="28471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Pour tout renseignement contactez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L’accueil de loisirs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06 74 26 69 71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D8B982-CE42-58B1-395A-FD25E4362352}"/>
              </a:ext>
            </a:extLst>
          </p:cNvPr>
          <p:cNvSpPr/>
          <p:nvPr/>
        </p:nvSpPr>
        <p:spPr>
          <a:xfrm>
            <a:off x="5941640" y="2683605"/>
            <a:ext cx="2775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22824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0C24D22B-373E-9AC7-E5D1-CE324629B8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F1D7FF-2EE3-75AB-FDD6-E14B512ABCA5}"/>
              </a:ext>
            </a:extLst>
          </p:cNvPr>
          <p:cNvSpPr/>
          <p:nvPr/>
        </p:nvSpPr>
        <p:spPr>
          <a:xfrm>
            <a:off x="0" y="792848"/>
            <a:ext cx="43313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933A03-90F1-7605-57D9-063815E8024C}"/>
              </a:ext>
            </a:extLst>
          </p:cNvPr>
          <p:cNvSpPr/>
          <p:nvPr/>
        </p:nvSpPr>
        <p:spPr>
          <a:xfrm>
            <a:off x="1023854" y="-22048"/>
            <a:ext cx="9893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7/01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19BD5-CD72-C13F-59A9-2456DEDBAA29}"/>
              </a:ext>
            </a:extLst>
          </p:cNvPr>
          <p:cNvSpPr/>
          <p:nvPr/>
        </p:nvSpPr>
        <p:spPr>
          <a:xfrm>
            <a:off x="527823" y="501431"/>
            <a:ext cx="2060181" cy="24104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D626915-8C97-4860-5706-9A6854745425}"/>
              </a:ext>
            </a:extLst>
          </p:cNvPr>
          <p:cNvCxnSpPr/>
          <p:nvPr/>
        </p:nvCxnSpPr>
        <p:spPr>
          <a:xfrm>
            <a:off x="216565" y="3178098"/>
            <a:ext cx="950729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58B7843-EB73-6CE9-CF7F-493FD19C310B}"/>
              </a:ext>
            </a:extLst>
          </p:cNvPr>
          <p:cNvSpPr/>
          <p:nvPr/>
        </p:nvSpPr>
        <p:spPr>
          <a:xfrm>
            <a:off x="2828251" y="501430"/>
            <a:ext cx="2060181" cy="24236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1D5439-48A9-D0C8-3A2D-F1212EDA5CFA}"/>
              </a:ext>
            </a:extLst>
          </p:cNvPr>
          <p:cNvSpPr/>
          <p:nvPr/>
        </p:nvSpPr>
        <p:spPr>
          <a:xfrm>
            <a:off x="5128679" y="501431"/>
            <a:ext cx="2060181" cy="24236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4F604B-037F-5602-D526-2A1E3DDEC4AA}"/>
              </a:ext>
            </a:extLst>
          </p:cNvPr>
          <p:cNvSpPr/>
          <p:nvPr/>
        </p:nvSpPr>
        <p:spPr>
          <a:xfrm>
            <a:off x="7423310" y="495894"/>
            <a:ext cx="2060181" cy="24236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37D6FAE-E67F-B73B-0BCD-8291BB49A364}"/>
              </a:ext>
            </a:extLst>
          </p:cNvPr>
          <p:cNvSpPr/>
          <p:nvPr/>
        </p:nvSpPr>
        <p:spPr>
          <a:xfrm>
            <a:off x="527823" y="328176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B89E49-431A-A09A-0F6D-E0ABE5D05BF0}"/>
              </a:ext>
            </a:extLst>
          </p:cNvPr>
          <p:cNvSpPr/>
          <p:nvPr/>
        </p:nvSpPr>
        <p:spPr>
          <a:xfrm>
            <a:off x="527822" y="4548218"/>
            <a:ext cx="2060181" cy="22389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8A18AA-FFEC-6358-54EA-F59A32CE5565}"/>
              </a:ext>
            </a:extLst>
          </p:cNvPr>
          <p:cNvSpPr/>
          <p:nvPr/>
        </p:nvSpPr>
        <p:spPr>
          <a:xfrm>
            <a:off x="2828250" y="327387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C77908-4CAA-E068-C2B5-3661471B5D5B}"/>
              </a:ext>
            </a:extLst>
          </p:cNvPr>
          <p:cNvSpPr/>
          <p:nvPr/>
        </p:nvSpPr>
        <p:spPr>
          <a:xfrm>
            <a:off x="5131723" y="3299970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DF5DC37-CF76-58DC-A16C-52258D533A34}"/>
              </a:ext>
            </a:extLst>
          </p:cNvPr>
          <p:cNvSpPr/>
          <p:nvPr/>
        </p:nvSpPr>
        <p:spPr>
          <a:xfrm>
            <a:off x="7423310" y="329996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A01834-4E52-022E-BBF3-8091316C046C}"/>
              </a:ext>
            </a:extLst>
          </p:cNvPr>
          <p:cNvSpPr/>
          <p:nvPr/>
        </p:nvSpPr>
        <p:spPr>
          <a:xfrm>
            <a:off x="2828249" y="4532438"/>
            <a:ext cx="2060181" cy="22547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6A2D18-3E92-6F64-9198-160112C9333B}"/>
              </a:ext>
            </a:extLst>
          </p:cNvPr>
          <p:cNvSpPr/>
          <p:nvPr/>
        </p:nvSpPr>
        <p:spPr>
          <a:xfrm>
            <a:off x="5128676" y="4502232"/>
            <a:ext cx="2060181" cy="22849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3DF1EDF-8F0F-9AE1-A4EB-94CB861DC173}"/>
              </a:ext>
            </a:extLst>
          </p:cNvPr>
          <p:cNvSpPr/>
          <p:nvPr/>
        </p:nvSpPr>
        <p:spPr>
          <a:xfrm>
            <a:off x="7415767" y="4548218"/>
            <a:ext cx="2060181" cy="22313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361CF4B-FAD1-F8CC-9063-D047AF14C977}"/>
              </a:ext>
            </a:extLst>
          </p:cNvPr>
          <p:cNvSpPr/>
          <p:nvPr/>
        </p:nvSpPr>
        <p:spPr>
          <a:xfrm>
            <a:off x="-3079" y="3178098"/>
            <a:ext cx="433131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P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R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-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D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  <a:endParaRPr lang="fr-FR" sz="2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C807A04-C810-A927-1246-713EE3322312}"/>
              </a:ext>
            </a:extLst>
          </p:cNvPr>
          <p:cNvSpPr/>
          <p:nvPr/>
        </p:nvSpPr>
        <p:spPr>
          <a:xfrm>
            <a:off x="3231094" y="-41672"/>
            <a:ext cx="121539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14/01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A27E69-5105-0D42-BE47-F8991F410DE3}"/>
              </a:ext>
            </a:extLst>
          </p:cNvPr>
          <p:cNvSpPr/>
          <p:nvPr/>
        </p:nvSpPr>
        <p:spPr>
          <a:xfrm>
            <a:off x="5505321" y="-41672"/>
            <a:ext cx="121058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21/01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327DB95-A133-0160-0E59-6D889B368B93}"/>
              </a:ext>
            </a:extLst>
          </p:cNvPr>
          <p:cNvSpPr/>
          <p:nvPr/>
        </p:nvSpPr>
        <p:spPr>
          <a:xfrm>
            <a:off x="7740827" y="-19624"/>
            <a:ext cx="131478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28/01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8FA2A0B-4B6D-60D0-5629-33C4C6C74112}"/>
              </a:ext>
            </a:extLst>
          </p:cNvPr>
          <p:cNvSpPr txBox="1"/>
          <p:nvPr/>
        </p:nvSpPr>
        <p:spPr>
          <a:xfrm>
            <a:off x="450359" y="504512"/>
            <a:ext cx="21882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Bonhomme de neige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Atelier culinaire: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Galettes des rois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5EE71FE-B6BD-0A4D-5B40-E3A718ED2E35}"/>
              </a:ext>
            </a:extLst>
          </p:cNvPr>
          <p:cNvSpPr txBox="1"/>
          <p:nvPr/>
        </p:nvSpPr>
        <p:spPr>
          <a:xfrm>
            <a:off x="2760449" y="518044"/>
            <a:ext cx="22276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Igloo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Peinture sur vitre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6D611B8-F372-96A9-A3D2-87DC6C1C4EF9}"/>
              </a:ext>
            </a:extLst>
          </p:cNvPr>
          <p:cNvSpPr txBox="1"/>
          <p:nvPr/>
        </p:nvSpPr>
        <p:spPr>
          <a:xfrm>
            <a:off x="5089582" y="504512"/>
            <a:ext cx="2185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Ours polaire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Cadre photo bonnet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316FE6F-DC3F-E417-FC8E-FB6E6FC01081}"/>
              </a:ext>
            </a:extLst>
          </p:cNvPr>
          <p:cNvSpPr txBox="1"/>
          <p:nvPr/>
        </p:nvSpPr>
        <p:spPr>
          <a:xfrm>
            <a:off x="7327398" y="453159"/>
            <a:ext cx="22369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Fabrication de petit ours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Jacques à dit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F9B6A52-9CEA-29F1-6677-8C9546F24AA5}"/>
              </a:ext>
            </a:extLst>
          </p:cNvPr>
          <p:cNvSpPr txBox="1"/>
          <p:nvPr/>
        </p:nvSpPr>
        <p:spPr>
          <a:xfrm>
            <a:off x="493451" y="4569171"/>
            <a:ext cx="20752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Bataille de boule de neige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Couronne des rois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pic>
        <p:nvPicPr>
          <p:cNvPr id="38" name="Image 37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173779F2-9722-9E0D-E9A1-AD028F76D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98" y="3385437"/>
            <a:ext cx="1375591" cy="955443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EA15D39B-868E-97F9-ADA1-236726441486}"/>
              </a:ext>
            </a:extLst>
          </p:cNvPr>
          <p:cNvSpPr txBox="1"/>
          <p:nvPr/>
        </p:nvSpPr>
        <p:spPr>
          <a:xfrm>
            <a:off x="2188364" y="3285891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3" name="Image 42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956C9019-86E6-246F-42E5-69CEFD4B5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725" y="3364071"/>
            <a:ext cx="1446725" cy="976810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709C6B77-4659-41E4-8DCB-8834C8233084}"/>
              </a:ext>
            </a:extLst>
          </p:cNvPr>
          <p:cNvSpPr txBox="1"/>
          <p:nvPr/>
        </p:nvSpPr>
        <p:spPr>
          <a:xfrm>
            <a:off x="4556731" y="3301903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5" name="Image 44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BD106AED-FBA0-ACD7-4D9F-3D6A53F206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065" y="3409938"/>
            <a:ext cx="1446725" cy="976810"/>
          </a:xfrm>
          <a:prstGeom prst="rect">
            <a:avLst/>
          </a:prstGeom>
        </p:spPr>
      </p:pic>
      <p:sp>
        <p:nvSpPr>
          <p:cNvPr id="46" name="ZoneTexte 45">
            <a:extLst>
              <a:ext uri="{FF2B5EF4-FFF2-40B4-BE49-F238E27FC236}">
                <a16:creationId xmlns:a16="http://schemas.microsoft.com/office/drawing/2014/main" id="{456E1420-6E03-36A9-CC34-05DA4E30F5CC}"/>
              </a:ext>
            </a:extLst>
          </p:cNvPr>
          <p:cNvSpPr txBox="1"/>
          <p:nvPr/>
        </p:nvSpPr>
        <p:spPr>
          <a:xfrm>
            <a:off x="6812726" y="3332109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7" name="Image 46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84424EEF-B582-AABE-BC5F-E69DE1A3F8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253" y="3416982"/>
            <a:ext cx="1446725" cy="976810"/>
          </a:xfrm>
          <a:prstGeom prst="rect">
            <a:avLst/>
          </a:prstGeom>
        </p:spPr>
      </p:pic>
      <p:sp>
        <p:nvSpPr>
          <p:cNvPr id="48" name="ZoneTexte 47">
            <a:extLst>
              <a:ext uri="{FF2B5EF4-FFF2-40B4-BE49-F238E27FC236}">
                <a16:creationId xmlns:a16="http://schemas.microsoft.com/office/drawing/2014/main" id="{9157CE7F-18DB-C283-375D-4717A2DCDAA7}"/>
              </a:ext>
            </a:extLst>
          </p:cNvPr>
          <p:cNvSpPr txBox="1"/>
          <p:nvPr/>
        </p:nvSpPr>
        <p:spPr>
          <a:xfrm>
            <a:off x="9096346" y="3305154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1B9D533-6942-F856-1654-29FEAAD03D84}"/>
              </a:ext>
            </a:extLst>
          </p:cNvPr>
          <p:cNvSpPr txBox="1"/>
          <p:nvPr/>
        </p:nvSpPr>
        <p:spPr>
          <a:xfrm>
            <a:off x="2803274" y="4543904"/>
            <a:ext cx="21684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Pingouin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Peinture sur vitre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 extérieur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7B33672-08BC-10B6-2A2F-11317D8E26C7}"/>
              </a:ext>
            </a:extLst>
          </p:cNvPr>
          <p:cNvSpPr txBox="1"/>
          <p:nvPr/>
        </p:nvSpPr>
        <p:spPr>
          <a:xfrm>
            <a:off x="5128676" y="4586553"/>
            <a:ext cx="2060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La bonne couleur,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 de déplacements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43D9998-8462-8BBB-0670-C8F4ED5AEB6D}"/>
              </a:ext>
            </a:extLst>
          </p:cNvPr>
          <p:cNvSpPr txBox="1"/>
          <p:nvPr/>
        </p:nvSpPr>
        <p:spPr>
          <a:xfrm>
            <a:off x="7423310" y="4505637"/>
            <a:ext cx="21543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Sport: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Initiation yoga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Arbre d’hiver</a:t>
            </a:r>
          </a:p>
        </p:txBody>
      </p:sp>
    </p:spTree>
    <p:extLst>
      <p:ext uri="{BB962C8B-B14F-4D97-AF65-F5344CB8AC3E}">
        <p14:creationId xmlns:p14="http://schemas.microsoft.com/office/powerpoint/2010/main" val="371009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33D1D702-C208-38CC-74B0-E1A06E13D4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F1D7FF-2EE3-75AB-FDD6-E14B512ABCA5}"/>
              </a:ext>
            </a:extLst>
          </p:cNvPr>
          <p:cNvSpPr/>
          <p:nvPr/>
        </p:nvSpPr>
        <p:spPr>
          <a:xfrm>
            <a:off x="0" y="792848"/>
            <a:ext cx="43313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933A03-90F1-7605-57D9-063815E8024C}"/>
              </a:ext>
            </a:extLst>
          </p:cNvPr>
          <p:cNvSpPr/>
          <p:nvPr/>
        </p:nvSpPr>
        <p:spPr>
          <a:xfrm>
            <a:off x="872741" y="0"/>
            <a:ext cx="113524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4</a:t>
            </a:r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/02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19BD5-CD72-C13F-59A9-2456DEDBAA29}"/>
              </a:ext>
            </a:extLst>
          </p:cNvPr>
          <p:cNvSpPr/>
          <p:nvPr/>
        </p:nvSpPr>
        <p:spPr>
          <a:xfrm>
            <a:off x="527823" y="501431"/>
            <a:ext cx="2060181" cy="24104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D626915-8C97-4860-5706-9A6854745425}"/>
              </a:ext>
            </a:extLst>
          </p:cNvPr>
          <p:cNvCxnSpPr>
            <a:cxnSpLocks/>
          </p:cNvCxnSpPr>
          <p:nvPr/>
        </p:nvCxnSpPr>
        <p:spPr>
          <a:xfrm>
            <a:off x="216565" y="3178098"/>
            <a:ext cx="697229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58B7843-EB73-6CE9-CF7F-493FD19C310B}"/>
              </a:ext>
            </a:extLst>
          </p:cNvPr>
          <p:cNvSpPr/>
          <p:nvPr/>
        </p:nvSpPr>
        <p:spPr>
          <a:xfrm>
            <a:off x="2828251" y="501430"/>
            <a:ext cx="2060181" cy="24236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1D5439-48A9-D0C8-3A2D-F1212EDA5CFA}"/>
              </a:ext>
            </a:extLst>
          </p:cNvPr>
          <p:cNvSpPr/>
          <p:nvPr/>
        </p:nvSpPr>
        <p:spPr>
          <a:xfrm>
            <a:off x="5128679" y="501431"/>
            <a:ext cx="2060181" cy="24236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37D6FAE-E67F-B73B-0BCD-8291BB49A364}"/>
              </a:ext>
            </a:extLst>
          </p:cNvPr>
          <p:cNvSpPr/>
          <p:nvPr/>
        </p:nvSpPr>
        <p:spPr>
          <a:xfrm>
            <a:off x="527823" y="328176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B89E49-431A-A09A-0F6D-E0ABE5D05BF0}"/>
              </a:ext>
            </a:extLst>
          </p:cNvPr>
          <p:cNvSpPr/>
          <p:nvPr/>
        </p:nvSpPr>
        <p:spPr>
          <a:xfrm>
            <a:off x="527822" y="4548218"/>
            <a:ext cx="2060181" cy="2097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8A18AA-FFEC-6358-54EA-F59A32CE5565}"/>
              </a:ext>
            </a:extLst>
          </p:cNvPr>
          <p:cNvSpPr/>
          <p:nvPr/>
        </p:nvSpPr>
        <p:spPr>
          <a:xfrm>
            <a:off x="2828250" y="327387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C77908-4CAA-E068-C2B5-3661471B5D5B}"/>
              </a:ext>
            </a:extLst>
          </p:cNvPr>
          <p:cNvSpPr/>
          <p:nvPr/>
        </p:nvSpPr>
        <p:spPr>
          <a:xfrm>
            <a:off x="5131723" y="3299970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A01834-4E52-022E-BBF3-8091316C046C}"/>
              </a:ext>
            </a:extLst>
          </p:cNvPr>
          <p:cNvSpPr/>
          <p:nvPr/>
        </p:nvSpPr>
        <p:spPr>
          <a:xfrm>
            <a:off x="2828249" y="4532438"/>
            <a:ext cx="2060181" cy="2097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6A2D18-3E92-6F64-9198-160112C9333B}"/>
              </a:ext>
            </a:extLst>
          </p:cNvPr>
          <p:cNvSpPr/>
          <p:nvPr/>
        </p:nvSpPr>
        <p:spPr>
          <a:xfrm>
            <a:off x="5128676" y="4548218"/>
            <a:ext cx="2060181" cy="2097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361CF4B-FAD1-F8CC-9063-D047AF14C977}"/>
              </a:ext>
            </a:extLst>
          </p:cNvPr>
          <p:cNvSpPr/>
          <p:nvPr/>
        </p:nvSpPr>
        <p:spPr>
          <a:xfrm>
            <a:off x="-3079" y="3178098"/>
            <a:ext cx="433131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P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R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-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D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  <a:endParaRPr lang="fr-FR" sz="2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C807A04-C810-A927-1246-713EE3322312}"/>
              </a:ext>
            </a:extLst>
          </p:cNvPr>
          <p:cNvSpPr/>
          <p:nvPr/>
        </p:nvSpPr>
        <p:spPr>
          <a:xfrm>
            <a:off x="3233499" y="-41672"/>
            <a:ext cx="12105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11</a:t>
            </a:r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/02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A27E69-5105-0D42-BE47-F8991F410DE3}"/>
              </a:ext>
            </a:extLst>
          </p:cNvPr>
          <p:cNvSpPr/>
          <p:nvPr/>
        </p:nvSpPr>
        <p:spPr>
          <a:xfrm>
            <a:off x="5453222" y="-41672"/>
            <a:ext cx="131478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18</a:t>
            </a:r>
            <a:r>
              <a:rPr lang="fr-FR" sz="3200" b="1" cap="none" spc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/02</a:t>
            </a:r>
            <a:endParaRPr lang="fr-FR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8FA2A0B-4B6D-60D0-5629-33C4C6C74112}"/>
              </a:ext>
            </a:extLst>
          </p:cNvPr>
          <p:cNvSpPr txBox="1"/>
          <p:nvPr/>
        </p:nvSpPr>
        <p:spPr>
          <a:xfrm>
            <a:off x="480492" y="535372"/>
            <a:ext cx="21208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Petite marmotte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 de mimes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6D611B8-F372-96A9-A3D2-87DC6C1C4EF9}"/>
              </a:ext>
            </a:extLst>
          </p:cNvPr>
          <p:cNvSpPr txBox="1"/>
          <p:nvPr/>
        </p:nvSpPr>
        <p:spPr>
          <a:xfrm>
            <a:off x="5109786" y="535372"/>
            <a:ext cx="21197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culinaire: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Crêpes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Les ours polaires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F9B6A52-9CEA-29F1-6677-8C9546F24AA5}"/>
              </a:ext>
            </a:extLst>
          </p:cNvPr>
          <p:cNvSpPr txBox="1"/>
          <p:nvPr/>
        </p:nvSpPr>
        <p:spPr>
          <a:xfrm>
            <a:off x="526040" y="4814437"/>
            <a:ext cx="20752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Pêcheurs des glaces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Plastique fou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pic>
        <p:nvPicPr>
          <p:cNvPr id="38" name="Image 37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173779F2-9722-9E0D-E9A1-AD028F76D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98" y="3385437"/>
            <a:ext cx="1375591" cy="955443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EA15D39B-868E-97F9-ADA1-236726441486}"/>
              </a:ext>
            </a:extLst>
          </p:cNvPr>
          <p:cNvSpPr txBox="1"/>
          <p:nvPr/>
        </p:nvSpPr>
        <p:spPr>
          <a:xfrm>
            <a:off x="2188364" y="3285891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3" name="Image 42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956C9019-86E6-246F-42E5-69CEFD4B5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725" y="3364071"/>
            <a:ext cx="1446725" cy="976810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709C6B77-4659-41E4-8DCB-8834C8233084}"/>
              </a:ext>
            </a:extLst>
          </p:cNvPr>
          <p:cNvSpPr txBox="1"/>
          <p:nvPr/>
        </p:nvSpPr>
        <p:spPr>
          <a:xfrm>
            <a:off x="4556731" y="3301903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5" name="Image 44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BD106AED-FBA0-ACD7-4D9F-3D6A53F206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065" y="3409938"/>
            <a:ext cx="1446725" cy="976810"/>
          </a:xfrm>
          <a:prstGeom prst="rect">
            <a:avLst/>
          </a:prstGeom>
        </p:spPr>
      </p:pic>
      <p:sp>
        <p:nvSpPr>
          <p:cNvPr id="46" name="ZoneTexte 45">
            <a:extLst>
              <a:ext uri="{FF2B5EF4-FFF2-40B4-BE49-F238E27FC236}">
                <a16:creationId xmlns:a16="http://schemas.microsoft.com/office/drawing/2014/main" id="{456E1420-6E03-36A9-CC34-05DA4E30F5CC}"/>
              </a:ext>
            </a:extLst>
          </p:cNvPr>
          <p:cNvSpPr txBox="1"/>
          <p:nvPr/>
        </p:nvSpPr>
        <p:spPr>
          <a:xfrm>
            <a:off x="6812726" y="3332109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1B9D533-6942-F856-1654-29FEAAD03D84}"/>
              </a:ext>
            </a:extLst>
          </p:cNvPr>
          <p:cNvSpPr txBox="1"/>
          <p:nvPr/>
        </p:nvSpPr>
        <p:spPr>
          <a:xfrm>
            <a:off x="2777243" y="4704229"/>
            <a:ext cx="21370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Cerceaux musicaux,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Dessiner c’est gagné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7B33672-08BC-10B6-2A2F-11317D8E26C7}"/>
              </a:ext>
            </a:extLst>
          </p:cNvPr>
          <p:cNvSpPr txBox="1"/>
          <p:nvPr/>
        </p:nvSpPr>
        <p:spPr>
          <a:xfrm>
            <a:off x="5169338" y="4572717"/>
            <a:ext cx="20601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 de rondes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Suspension  arlequin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8D5268C7-5030-67A9-73D7-05B3E432FD77}"/>
              </a:ext>
            </a:extLst>
          </p:cNvPr>
          <p:cNvSpPr txBox="1"/>
          <p:nvPr/>
        </p:nvSpPr>
        <p:spPr>
          <a:xfrm>
            <a:off x="2828249" y="543103"/>
            <a:ext cx="21732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Flocons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Cadre bouquet </a:t>
            </a:r>
            <a:r>
              <a:rPr lang="fr-FR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de cœurs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4597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201</TotalTime>
  <Words>241</Words>
  <Application>Microsoft Office PowerPoint</Application>
  <PresentationFormat>Format A4 (210 x 297 mm)</PresentationFormat>
  <Paragraphs>157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Brush Script MT</vt:lpstr>
      <vt:lpstr>Calibri</vt:lpstr>
      <vt:lpstr>Calibri Light</vt:lpstr>
      <vt:lpstr>Ink Free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CLSH LONGPERRIER</dc:creator>
  <cp:lastModifiedBy>CLSH LONGPERRIER</cp:lastModifiedBy>
  <cp:revision>20</cp:revision>
  <cp:lastPrinted>2023-10-06T09:00:26Z</cp:lastPrinted>
  <dcterms:created xsi:type="dcterms:W3CDTF">2023-10-02T12:48:11Z</dcterms:created>
  <dcterms:modified xsi:type="dcterms:W3CDTF">2025-12-19T15:05:37Z</dcterms:modified>
</cp:coreProperties>
</file>