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E9DC"/>
    <a:srgbClr val="227DA9"/>
    <a:srgbClr val="8FD1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4" d="100"/>
          <a:sy n="84" d="100"/>
        </p:scale>
        <p:origin x="133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7315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535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0037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4958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863469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5754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62467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35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33748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0106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E1F76B-69F2-46F5-9330-BBD41F0A4D77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293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E1F76B-69F2-46F5-9330-BBD41F0A4D77}" type="datetimeFigureOut">
              <a:rPr lang="fr-FR" smtClean="0"/>
              <a:t>17/10/2025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CF9784-D1D1-48B8-9D82-9AFA0CCD9DF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47232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87AD03E8-C908-7F97-7B2C-2646DF10DB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"/>
            <a:ext cx="9906001" cy="6857999"/>
          </a:xfrm>
          <a:prstGeom prst="rect">
            <a:avLst/>
          </a:prstGeom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DE09FB72-A2DA-5EEC-8F2D-A72D7E1B7F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863" y="6292286"/>
            <a:ext cx="1104615" cy="426844"/>
          </a:xfrm>
          <a:prstGeom prst="rect">
            <a:avLst/>
          </a:prstGeom>
        </p:spPr>
      </p:pic>
      <p:pic>
        <p:nvPicPr>
          <p:cNvPr id="19" name="Image 18">
            <a:extLst>
              <a:ext uri="{FF2B5EF4-FFF2-40B4-BE49-F238E27FC236}">
                <a16:creationId xmlns:a16="http://schemas.microsoft.com/office/drawing/2014/main" id="{729B3500-D9D8-B711-DC97-52DB71CEC92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99916" y="6292286"/>
            <a:ext cx="1104615" cy="384570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B5E7C8AA-7DC2-DECF-F71C-683E4D4DF89C}"/>
              </a:ext>
            </a:extLst>
          </p:cNvPr>
          <p:cNvSpPr txBox="1"/>
          <p:nvPr/>
        </p:nvSpPr>
        <p:spPr>
          <a:xfrm>
            <a:off x="1875940" y="0"/>
            <a:ext cx="878885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>
                <a:solidFill>
                  <a:schemeClr val="bg1"/>
                </a:solidFill>
                <a:latin typeface="Brush Script MT" panose="03060802040406070304" pitchFamily="66" charset="0"/>
              </a:rPr>
              <a:t>Planning Groupe Elémentaire</a:t>
            </a:r>
          </a:p>
          <a:p>
            <a:r>
              <a:rPr lang="fr-FR" sz="4400" dirty="0">
                <a:solidFill>
                  <a:schemeClr val="bg1"/>
                </a:solidFill>
                <a:latin typeface="Brush Script MT" panose="03060802040406070304" pitchFamily="66" charset="0"/>
              </a:rPr>
              <a:t>Mercredis Novembre - Décembre</a:t>
            </a:r>
          </a:p>
        </p:txBody>
      </p:sp>
      <p:sp>
        <p:nvSpPr>
          <p:cNvPr id="4" name="Rectangle : coins arrondis 3">
            <a:extLst>
              <a:ext uri="{FF2B5EF4-FFF2-40B4-BE49-F238E27FC236}">
                <a16:creationId xmlns:a16="http://schemas.microsoft.com/office/drawing/2014/main" id="{B888EB66-C316-F497-6364-7AC6D4039809}"/>
              </a:ext>
            </a:extLst>
          </p:cNvPr>
          <p:cNvSpPr/>
          <p:nvPr/>
        </p:nvSpPr>
        <p:spPr>
          <a:xfrm>
            <a:off x="2310063" y="3483689"/>
            <a:ext cx="2242687" cy="775206"/>
          </a:xfrm>
          <a:prstGeom prst="roundRect">
            <a:avLst/>
          </a:prstGeom>
          <a:noFill/>
          <a:ln>
            <a:solidFill>
              <a:srgbClr val="9A6D2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95462B33-7A6B-8735-033A-187CBB8460EB}"/>
              </a:ext>
            </a:extLst>
          </p:cNvPr>
          <p:cNvSpPr txBox="1"/>
          <p:nvPr/>
        </p:nvSpPr>
        <p:spPr>
          <a:xfrm>
            <a:off x="2470680" y="3374311"/>
            <a:ext cx="22426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000" dirty="0">
                <a:solidFill>
                  <a:schemeClr val="accent2">
                    <a:lumMod val="50000"/>
                  </a:schemeClr>
                </a:solidFill>
                <a:latin typeface="Brush Script MT" panose="03060802040406070304" pitchFamily="66" charset="0"/>
              </a:rPr>
              <a:t>Thème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D2E86A2A-1722-2CF9-95F5-60A9FDE56CC6}"/>
              </a:ext>
            </a:extLst>
          </p:cNvPr>
          <p:cNvSpPr txBox="1"/>
          <p:nvPr/>
        </p:nvSpPr>
        <p:spPr>
          <a:xfrm>
            <a:off x="1952224" y="4498116"/>
            <a:ext cx="311858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u="sng" dirty="0">
                <a:solidFill>
                  <a:srgbClr val="9A6D2F"/>
                </a:solidFill>
                <a:latin typeface="Brush Script MT" panose="03060802040406070304" pitchFamily="66" charset="0"/>
              </a:rPr>
              <a:t>Tour du monde </a:t>
            </a:r>
            <a:r>
              <a:rPr lang="fr-FR" sz="4000" dirty="0">
                <a:solidFill>
                  <a:srgbClr val="9A6D2F"/>
                </a:solidFill>
                <a:latin typeface="Brush Script MT" panose="03060802040406070304" pitchFamily="66" charset="0"/>
              </a:rPr>
              <a:t>:</a:t>
            </a:r>
          </a:p>
          <a:p>
            <a:pPr algn="ctr"/>
            <a:r>
              <a:rPr lang="fr-FR" sz="4000" dirty="0">
                <a:solidFill>
                  <a:srgbClr val="9A6D2F"/>
                </a:solidFill>
                <a:latin typeface="Brush Script MT" panose="03060802040406070304" pitchFamily="66" charset="0"/>
              </a:rPr>
              <a:t>L’Océanie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332432AE-5971-47CA-70B2-C91742A7F359}"/>
              </a:ext>
            </a:extLst>
          </p:cNvPr>
          <p:cNvSpPr txBox="1"/>
          <p:nvPr/>
        </p:nvSpPr>
        <p:spPr>
          <a:xfrm>
            <a:off x="6598611" y="4303454"/>
            <a:ext cx="291102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>
                <a:latin typeface="Brush Script MT" panose="03060802040406070304" pitchFamily="66" charset="0"/>
              </a:rPr>
              <a:t>Pour tout renseignement contactez</a:t>
            </a:r>
          </a:p>
          <a:p>
            <a:pPr algn="ctr"/>
            <a:r>
              <a:rPr lang="fr-FR" sz="3200" dirty="0">
                <a:latin typeface="Brush Script MT" panose="03060802040406070304" pitchFamily="66" charset="0"/>
              </a:rPr>
              <a:t>L’accueil de loisirs</a:t>
            </a:r>
          </a:p>
          <a:p>
            <a:pPr algn="ctr"/>
            <a:r>
              <a:rPr lang="fr-FR" sz="3200" dirty="0">
                <a:latin typeface="Brush Script MT" panose="03060802040406070304" pitchFamily="66" charset="0"/>
              </a:rPr>
              <a:t>06 74 26 69 71</a:t>
            </a:r>
          </a:p>
        </p:txBody>
      </p:sp>
    </p:spTree>
    <p:extLst>
      <p:ext uri="{BB962C8B-B14F-4D97-AF65-F5344CB8AC3E}">
        <p14:creationId xmlns:p14="http://schemas.microsoft.com/office/powerpoint/2010/main" val="26238669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09EC2F83-A54D-4E9D-CD8D-68836ABB10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12" y="0"/>
            <a:ext cx="9899287" cy="6858000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A6825D5A-9C27-CF99-0519-699F8EEA957B}"/>
              </a:ext>
            </a:extLst>
          </p:cNvPr>
          <p:cNvSpPr/>
          <p:nvPr/>
        </p:nvSpPr>
        <p:spPr>
          <a:xfrm>
            <a:off x="86349" y="884079"/>
            <a:ext cx="490840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M</a:t>
            </a:r>
          </a:p>
          <a:p>
            <a:pPr algn="ctr"/>
            <a:r>
              <a:rPr lang="fr-FR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A</a:t>
            </a:r>
          </a:p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T</a:t>
            </a:r>
          </a:p>
          <a:p>
            <a:pPr algn="ctr"/>
            <a:r>
              <a:rPr lang="fr-FR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</a:p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N</a:t>
            </a: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A56132D3-D7DD-2D8C-04D0-558DCB5C4069}"/>
              </a:ext>
            </a:extLst>
          </p:cNvPr>
          <p:cNvCxnSpPr>
            <a:cxnSpLocks/>
          </p:cNvCxnSpPr>
          <p:nvPr/>
        </p:nvCxnSpPr>
        <p:spPr>
          <a:xfrm>
            <a:off x="354087" y="3687901"/>
            <a:ext cx="925765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9" name="Rectangle 28">
            <a:extLst>
              <a:ext uri="{FF2B5EF4-FFF2-40B4-BE49-F238E27FC236}">
                <a16:creationId xmlns:a16="http://schemas.microsoft.com/office/drawing/2014/main" id="{706F3210-036B-C37C-D4DB-400B075B041E}"/>
              </a:ext>
            </a:extLst>
          </p:cNvPr>
          <p:cNvSpPr/>
          <p:nvPr/>
        </p:nvSpPr>
        <p:spPr>
          <a:xfrm>
            <a:off x="100206" y="3742446"/>
            <a:ext cx="404278" cy="31700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A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P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R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E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S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-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M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D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  <a:endParaRPr lang="fr-FR" sz="2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Brush Script MT" panose="03060802040406070304" pitchFamily="66" charset="0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35DDF86-9E49-C016-51F5-D8E781796D6E}"/>
              </a:ext>
            </a:extLst>
          </p:cNvPr>
          <p:cNvSpPr/>
          <p:nvPr/>
        </p:nvSpPr>
        <p:spPr>
          <a:xfrm>
            <a:off x="1203343" y="-43089"/>
            <a:ext cx="117051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05/11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4A5DE8A3-107A-308E-F687-CAEBF5AD40FF}"/>
              </a:ext>
            </a:extLst>
          </p:cNvPr>
          <p:cNvSpPr/>
          <p:nvPr/>
        </p:nvSpPr>
        <p:spPr>
          <a:xfrm>
            <a:off x="644633" y="637822"/>
            <a:ext cx="2208758" cy="276489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7EE53D4A-9707-5C91-47B2-9BED5FF06FD5}"/>
              </a:ext>
            </a:extLst>
          </p:cNvPr>
          <p:cNvSpPr txBox="1"/>
          <p:nvPr/>
        </p:nvSpPr>
        <p:spPr>
          <a:xfrm>
            <a:off x="486719" y="637827"/>
            <a:ext cx="251075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 manuelle:</a:t>
            </a:r>
          </a:p>
          <a:p>
            <a:pPr algn="ctr"/>
            <a:endParaRPr lang="fr-FR" sz="2400" b="1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Carte de l’Océanie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6598BB27-6893-F1BD-9C5C-C5249ED1C39B}"/>
              </a:ext>
            </a:extLst>
          </p:cNvPr>
          <p:cNvSpPr/>
          <p:nvPr/>
        </p:nvSpPr>
        <p:spPr>
          <a:xfrm>
            <a:off x="3526897" y="-56198"/>
            <a:ext cx="108395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12</a:t>
            </a:r>
            <a:r>
              <a:rPr lang="fr-FR" sz="4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/11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63552900-5516-AD7E-0F93-9DCEE74DBA65}"/>
              </a:ext>
            </a:extLst>
          </p:cNvPr>
          <p:cNvSpPr/>
          <p:nvPr/>
        </p:nvSpPr>
        <p:spPr>
          <a:xfrm>
            <a:off x="3039894" y="637827"/>
            <a:ext cx="2111829" cy="276488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DC07BA7D-763E-107D-E17F-538B430BD022}"/>
              </a:ext>
            </a:extLst>
          </p:cNvPr>
          <p:cNvSpPr txBox="1"/>
          <p:nvPr/>
        </p:nvSpPr>
        <p:spPr>
          <a:xfrm>
            <a:off x="3010241" y="631437"/>
            <a:ext cx="221552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Animaux ou monuments sur la carte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Planche de surf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45F07AF-7029-CA78-351D-0A5FC3A1C2F9}"/>
              </a:ext>
            </a:extLst>
          </p:cNvPr>
          <p:cNvSpPr/>
          <p:nvPr/>
        </p:nvSpPr>
        <p:spPr>
          <a:xfrm>
            <a:off x="5417031" y="631437"/>
            <a:ext cx="2111829" cy="27648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0094A822-5A5E-4D3C-1E9B-E7D94E155A6F}"/>
              </a:ext>
            </a:extLst>
          </p:cNvPr>
          <p:cNvSpPr/>
          <p:nvPr/>
        </p:nvSpPr>
        <p:spPr>
          <a:xfrm>
            <a:off x="5835066" y="-38067"/>
            <a:ext cx="109517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19/11</a:t>
            </a:r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5F08C8B7-BBB8-3AF2-550F-2DCF5F24E130}"/>
              </a:ext>
            </a:extLst>
          </p:cNvPr>
          <p:cNvSpPr txBox="1"/>
          <p:nvPr/>
        </p:nvSpPr>
        <p:spPr>
          <a:xfrm>
            <a:off x="5410126" y="628318"/>
            <a:ext cx="221262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endParaRPr lang="fr-FR" sz="2400" b="1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Masque Maori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Tukutuku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4C1E9002-9050-4DC6-8242-1595E97DCA8D}"/>
              </a:ext>
            </a:extLst>
          </p:cNvPr>
          <p:cNvSpPr/>
          <p:nvPr/>
        </p:nvSpPr>
        <p:spPr>
          <a:xfrm>
            <a:off x="8084321" y="-43090"/>
            <a:ext cx="11657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4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26/11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F296FF71-D7E5-78F7-26E3-A3975D1C2438}"/>
              </a:ext>
            </a:extLst>
          </p:cNvPr>
          <p:cNvSpPr/>
          <p:nvPr/>
        </p:nvSpPr>
        <p:spPr>
          <a:xfrm>
            <a:off x="7733076" y="637827"/>
            <a:ext cx="2111829" cy="275849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6CD08DFD-E71A-543B-7FD6-9BB9A6503D76}"/>
              </a:ext>
            </a:extLst>
          </p:cNvPr>
          <p:cNvSpPr txBox="1"/>
          <p:nvPr/>
        </p:nvSpPr>
        <p:spPr>
          <a:xfrm>
            <a:off x="7663749" y="647367"/>
            <a:ext cx="224314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Collier de fleurs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Tableau hibiscus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CEFE76B8-E93A-26A5-DA16-5FDFB5C05BA2}"/>
              </a:ext>
            </a:extLst>
          </p:cNvPr>
          <p:cNvSpPr/>
          <p:nvPr/>
        </p:nvSpPr>
        <p:spPr>
          <a:xfrm>
            <a:off x="597977" y="3973084"/>
            <a:ext cx="2111829" cy="28282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5" name="ZoneTexte 44">
            <a:extLst>
              <a:ext uri="{FF2B5EF4-FFF2-40B4-BE49-F238E27FC236}">
                <a16:creationId xmlns:a16="http://schemas.microsoft.com/office/drawing/2014/main" id="{20FF2C43-C9F6-1490-F1FF-FA87487DFC99}"/>
              </a:ext>
            </a:extLst>
          </p:cNvPr>
          <p:cNvSpPr txBox="1"/>
          <p:nvPr/>
        </p:nvSpPr>
        <p:spPr>
          <a:xfrm>
            <a:off x="932192" y="4018256"/>
            <a:ext cx="157475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Jeux:</a:t>
            </a:r>
          </a:p>
          <a:p>
            <a:pPr algn="ctr"/>
            <a:endParaRPr lang="fr-FR" sz="3600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Multi jeux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0B192C3-8BD5-D011-0E2D-969CEA597472}"/>
              </a:ext>
            </a:extLst>
          </p:cNvPr>
          <p:cNvSpPr/>
          <p:nvPr/>
        </p:nvSpPr>
        <p:spPr>
          <a:xfrm>
            <a:off x="3039893" y="3973085"/>
            <a:ext cx="2111829" cy="282820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0D309714-2332-0D8C-4D69-1D257AF247D7}"/>
              </a:ext>
            </a:extLst>
          </p:cNvPr>
          <p:cNvSpPr txBox="1"/>
          <p:nvPr/>
        </p:nvSpPr>
        <p:spPr>
          <a:xfrm>
            <a:off x="3387401" y="4003221"/>
            <a:ext cx="1447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  <a:p>
            <a:pPr algn="ctr"/>
            <a:endParaRPr lang="fr-FR" sz="3600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 de la grille</a:t>
            </a: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9F0C798D-CD14-F440-9A60-EDCEE6C063D9}"/>
              </a:ext>
            </a:extLst>
          </p:cNvPr>
          <p:cNvSpPr/>
          <p:nvPr/>
        </p:nvSpPr>
        <p:spPr>
          <a:xfrm>
            <a:off x="5427940" y="3973084"/>
            <a:ext cx="2111829" cy="28281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130822FA-BC72-AF60-59B3-95B80B87A81B}"/>
              </a:ext>
            </a:extLst>
          </p:cNvPr>
          <p:cNvSpPr txBox="1"/>
          <p:nvPr/>
        </p:nvSpPr>
        <p:spPr>
          <a:xfrm>
            <a:off x="5928660" y="3991483"/>
            <a:ext cx="1066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  <a:p>
            <a:pPr algn="ctr"/>
            <a:endParaRPr lang="fr-FR" sz="3600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Loto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AFEED76-C4F6-92D1-A649-14BC362BCAF5}"/>
              </a:ext>
            </a:extLst>
          </p:cNvPr>
          <p:cNvSpPr/>
          <p:nvPr/>
        </p:nvSpPr>
        <p:spPr>
          <a:xfrm>
            <a:off x="7718119" y="3973084"/>
            <a:ext cx="2111829" cy="282819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75407FE8-6642-F9DF-1CD6-CD9791F9393C}"/>
              </a:ext>
            </a:extLst>
          </p:cNvPr>
          <p:cNvSpPr txBox="1"/>
          <p:nvPr/>
        </p:nvSpPr>
        <p:spPr>
          <a:xfrm>
            <a:off x="8088086" y="4080362"/>
            <a:ext cx="152365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  <a:p>
            <a:pPr algn="ctr"/>
            <a:endParaRPr lang="fr-FR" sz="3200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Attrape plot</a:t>
            </a: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D7D23FC8-E1EB-B616-809C-D12E6593C77A}"/>
              </a:ext>
            </a:extLst>
          </p:cNvPr>
          <p:cNvSpPr txBox="1"/>
          <p:nvPr/>
        </p:nvSpPr>
        <p:spPr>
          <a:xfrm>
            <a:off x="3069526" y="3035149"/>
            <a:ext cx="2222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Polynésie Française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9B4DCEFF-D6EF-1953-568E-7680765E0562}"/>
              </a:ext>
            </a:extLst>
          </p:cNvPr>
          <p:cNvSpPr txBox="1"/>
          <p:nvPr/>
        </p:nvSpPr>
        <p:spPr>
          <a:xfrm>
            <a:off x="5546672" y="2999885"/>
            <a:ext cx="22126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Nouvelle Zélande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AF1CDE02-54A3-44B9-D451-9B536E528713}"/>
              </a:ext>
            </a:extLst>
          </p:cNvPr>
          <p:cNvSpPr txBox="1"/>
          <p:nvPr/>
        </p:nvSpPr>
        <p:spPr>
          <a:xfrm>
            <a:off x="7790775" y="2698490"/>
            <a:ext cx="224059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Ile Fidji et</a:t>
            </a:r>
          </a:p>
          <a:p>
            <a:pPr algn="ctr"/>
            <a:r>
              <a:rPr lang="fr-FR" sz="24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Nouvelle Calédonie</a:t>
            </a:r>
          </a:p>
        </p:txBody>
      </p:sp>
    </p:spTree>
    <p:extLst>
      <p:ext uri="{BB962C8B-B14F-4D97-AF65-F5344CB8AC3E}">
        <p14:creationId xmlns:p14="http://schemas.microsoft.com/office/powerpoint/2010/main" val="632196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Image 16">
            <a:extLst>
              <a:ext uri="{FF2B5EF4-FFF2-40B4-BE49-F238E27FC236}">
                <a16:creationId xmlns:a16="http://schemas.microsoft.com/office/drawing/2014/main" id="{DBF9648C-BFF3-5307-ABF3-0A878EBAB4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2284"/>
            <a:ext cx="9929358" cy="6870284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9DB148E0-66D8-F272-E691-78EF4EA613F2}"/>
              </a:ext>
            </a:extLst>
          </p:cNvPr>
          <p:cNvSpPr/>
          <p:nvPr/>
        </p:nvSpPr>
        <p:spPr>
          <a:xfrm>
            <a:off x="86349" y="884079"/>
            <a:ext cx="490840" cy="224676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M</a:t>
            </a:r>
          </a:p>
          <a:p>
            <a:pPr algn="ctr"/>
            <a:r>
              <a:rPr lang="fr-FR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A</a:t>
            </a:r>
          </a:p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T</a:t>
            </a:r>
          </a:p>
          <a:p>
            <a:pPr algn="ctr"/>
            <a:r>
              <a:rPr lang="fr-FR" sz="28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</a:p>
          <a:p>
            <a:pPr algn="ctr"/>
            <a:r>
              <a:rPr lang="fr-FR" sz="28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N</a:t>
            </a:r>
          </a:p>
        </p:txBody>
      </p:sp>
      <p:cxnSp>
        <p:nvCxnSpPr>
          <p:cNvPr id="26" name="Connecteur droit 25">
            <a:extLst>
              <a:ext uri="{FF2B5EF4-FFF2-40B4-BE49-F238E27FC236}">
                <a16:creationId xmlns:a16="http://schemas.microsoft.com/office/drawing/2014/main" id="{7E67BF94-F31E-B6BE-7A89-570A71095B4A}"/>
              </a:ext>
            </a:extLst>
          </p:cNvPr>
          <p:cNvCxnSpPr>
            <a:cxnSpLocks/>
          </p:cNvCxnSpPr>
          <p:nvPr/>
        </p:nvCxnSpPr>
        <p:spPr>
          <a:xfrm>
            <a:off x="354087" y="3687901"/>
            <a:ext cx="726866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CDEC48A8-5A61-86CA-97D4-A8D8989E67D9}"/>
              </a:ext>
            </a:extLst>
          </p:cNvPr>
          <p:cNvSpPr/>
          <p:nvPr/>
        </p:nvSpPr>
        <p:spPr>
          <a:xfrm>
            <a:off x="100206" y="3742446"/>
            <a:ext cx="404278" cy="317009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A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P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R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E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S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-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M</a:t>
            </a:r>
          </a:p>
          <a:p>
            <a:pPr algn="ctr"/>
            <a:r>
              <a:rPr lang="fr-FR" sz="2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D</a:t>
            </a:r>
          </a:p>
          <a:p>
            <a:pPr algn="ctr"/>
            <a:r>
              <a:rPr lang="fr-FR" sz="2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I</a:t>
            </a:r>
            <a:endParaRPr lang="fr-FR" sz="2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Brush Script MT" panose="03060802040406070304" pitchFamily="66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0229DF8-6C13-186F-B256-91997F834917}"/>
              </a:ext>
            </a:extLst>
          </p:cNvPr>
          <p:cNvSpPr/>
          <p:nvPr/>
        </p:nvSpPr>
        <p:spPr>
          <a:xfrm>
            <a:off x="1067872" y="20193"/>
            <a:ext cx="1210589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03/12</a:t>
            </a:r>
            <a:endParaRPr lang="fr-FR" sz="4000" b="1" cap="none" spc="50" dirty="0">
              <a:ln w="9525" cmpd="sng">
                <a:solidFill>
                  <a:schemeClr val="accent1"/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Brush Script MT" panose="03060802040406070304" pitchFamily="66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16C687C-6D45-0632-2153-0D87A2233156}"/>
              </a:ext>
            </a:extLst>
          </p:cNvPr>
          <p:cNvSpPr/>
          <p:nvPr/>
        </p:nvSpPr>
        <p:spPr>
          <a:xfrm>
            <a:off x="3559580" y="20193"/>
            <a:ext cx="108876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10</a:t>
            </a:r>
            <a:r>
              <a:rPr lang="fr-FR" sz="4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/12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F72AA1E7-A458-27D3-C9A9-FECBC51AA6C7}"/>
              </a:ext>
            </a:extLst>
          </p:cNvPr>
          <p:cNvSpPr/>
          <p:nvPr/>
        </p:nvSpPr>
        <p:spPr>
          <a:xfrm>
            <a:off x="5929460" y="-14086"/>
            <a:ext cx="108876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4000" b="1" cap="none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rush Script MT" panose="03060802040406070304" pitchFamily="66" charset="0"/>
              </a:rPr>
              <a:t>17/12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D3AFAE9-170E-9765-9C5C-E4AA99426746}"/>
              </a:ext>
            </a:extLst>
          </p:cNvPr>
          <p:cNvSpPr/>
          <p:nvPr/>
        </p:nvSpPr>
        <p:spPr>
          <a:xfrm>
            <a:off x="577189" y="625018"/>
            <a:ext cx="2132617" cy="276489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18145DF-A3B7-2E82-A4F3-45A30199C851}"/>
              </a:ext>
            </a:extLst>
          </p:cNvPr>
          <p:cNvSpPr/>
          <p:nvPr/>
        </p:nvSpPr>
        <p:spPr>
          <a:xfrm>
            <a:off x="597977" y="3973084"/>
            <a:ext cx="2111829" cy="282820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Le déménageur fou</a:t>
            </a: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E0F7D43D-2FD0-02B5-03D5-57C71DC1F04F}"/>
              </a:ext>
            </a:extLst>
          </p:cNvPr>
          <p:cNvSpPr txBox="1"/>
          <p:nvPr/>
        </p:nvSpPr>
        <p:spPr>
          <a:xfrm>
            <a:off x="932192" y="4018256"/>
            <a:ext cx="15747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6157FCAD-EE42-6768-B6BE-FE0686AFF098}"/>
              </a:ext>
            </a:extLst>
          </p:cNvPr>
          <p:cNvSpPr txBox="1"/>
          <p:nvPr/>
        </p:nvSpPr>
        <p:spPr>
          <a:xfrm>
            <a:off x="395330" y="596533"/>
            <a:ext cx="251075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 manuelle:</a:t>
            </a:r>
          </a:p>
          <a:p>
            <a:pPr algn="ctr"/>
            <a:endParaRPr lang="fr-FR" sz="2400" b="1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Fabrique ton Boomerang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3910C3E6-EE7F-6D86-FF07-65DAFBD30C85}"/>
              </a:ext>
            </a:extLst>
          </p:cNvPr>
          <p:cNvSpPr/>
          <p:nvPr/>
        </p:nvSpPr>
        <p:spPr>
          <a:xfrm>
            <a:off x="3039894" y="637827"/>
            <a:ext cx="2111829" cy="276488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EA408AB8-083C-E9F1-CE51-78B43FD14F5B}"/>
              </a:ext>
            </a:extLst>
          </p:cNvPr>
          <p:cNvSpPr txBox="1"/>
          <p:nvPr/>
        </p:nvSpPr>
        <p:spPr>
          <a:xfrm>
            <a:off x="3010241" y="631437"/>
            <a:ext cx="221552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endParaRPr lang="fr-FR" sz="2400" b="1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Panneau Hawaïen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Tableau Hawaïen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0300667-33AA-A35A-07C7-4857B2A99A09}"/>
              </a:ext>
            </a:extLst>
          </p:cNvPr>
          <p:cNvSpPr/>
          <p:nvPr/>
        </p:nvSpPr>
        <p:spPr>
          <a:xfrm>
            <a:off x="3039893" y="3973085"/>
            <a:ext cx="2111829" cy="282820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CF54CD59-A8CE-6BFE-5591-57E6E306986E}"/>
              </a:ext>
            </a:extLst>
          </p:cNvPr>
          <p:cNvSpPr txBox="1"/>
          <p:nvPr/>
        </p:nvSpPr>
        <p:spPr>
          <a:xfrm>
            <a:off x="3387401" y="4003221"/>
            <a:ext cx="14478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  <a:p>
            <a:pPr algn="ctr"/>
            <a:endParaRPr lang="fr-FR" sz="3600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La passe à 10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F15F02E-3317-16D1-3C13-4158F3D5136F}"/>
              </a:ext>
            </a:extLst>
          </p:cNvPr>
          <p:cNvSpPr/>
          <p:nvPr/>
        </p:nvSpPr>
        <p:spPr>
          <a:xfrm>
            <a:off x="5417031" y="631437"/>
            <a:ext cx="2111829" cy="27648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ZoneTexte 41">
            <a:extLst>
              <a:ext uri="{FF2B5EF4-FFF2-40B4-BE49-F238E27FC236}">
                <a16:creationId xmlns:a16="http://schemas.microsoft.com/office/drawing/2014/main" id="{76A75FA5-2D1D-2974-1FC5-A03F8A702B6F}"/>
              </a:ext>
            </a:extLst>
          </p:cNvPr>
          <p:cNvSpPr txBox="1"/>
          <p:nvPr/>
        </p:nvSpPr>
        <p:spPr>
          <a:xfrm>
            <a:off x="5410126" y="628318"/>
            <a:ext cx="221262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1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Activités manuelles:</a:t>
            </a:r>
          </a:p>
          <a:p>
            <a:pPr algn="ctr"/>
            <a:endParaRPr lang="fr-FR" sz="2400" b="1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Grand palmier</a:t>
            </a:r>
          </a:p>
          <a:p>
            <a:pPr algn="ctr"/>
            <a:endParaRPr lang="fr-FR" sz="2400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4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Masque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C2C26E71-AB07-09F4-6FBB-2E5F5A7880C0}"/>
              </a:ext>
            </a:extLst>
          </p:cNvPr>
          <p:cNvSpPr/>
          <p:nvPr/>
        </p:nvSpPr>
        <p:spPr>
          <a:xfrm>
            <a:off x="5410126" y="3973084"/>
            <a:ext cx="2111829" cy="282819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0" name="ZoneTexte 39">
            <a:extLst>
              <a:ext uri="{FF2B5EF4-FFF2-40B4-BE49-F238E27FC236}">
                <a16:creationId xmlns:a16="http://schemas.microsoft.com/office/drawing/2014/main" id="{DEDB152C-18F1-06DE-4C5B-5B1B395102EC}"/>
              </a:ext>
            </a:extLst>
          </p:cNvPr>
          <p:cNvSpPr txBox="1"/>
          <p:nvPr/>
        </p:nvSpPr>
        <p:spPr>
          <a:xfrm>
            <a:off x="5631523" y="3916365"/>
            <a:ext cx="183433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u="sng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Jeu:</a:t>
            </a:r>
          </a:p>
          <a:p>
            <a:pPr algn="ctr"/>
            <a:endParaRPr lang="fr-FR" sz="3600" u="sng" dirty="0">
              <a:solidFill>
                <a:schemeClr val="accent1">
                  <a:lumMod val="50000"/>
                </a:schemeClr>
              </a:solidFill>
              <a:latin typeface="Brush Script MT" panose="03060802040406070304" pitchFamily="66" charset="0"/>
            </a:endParaRPr>
          </a:p>
          <a:p>
            <a:pPr algn="ctr"/>
            <a:r>
              <a:rPr lang="fr-FR" sz="2800" dirty="0">
                <a:solidFill>
                  <a:schemeClr val="accent1">
                    <a:lumMod val="50000"/>
                  </a:schemeClr>
                </a:solidFill>
                <a:latin typeface="Brush Script MT" panose="03060802040406070304" pitchFamily="66" charset="0"/>
              </a:rPr>
              <a:t>La balle grenobloise</a:t>
            </a:r>
          </a:p>
        </p:txBody>
      </p:sp>
      <p:pic>
        <p:nvPicPr>
          <p:cNvPr id="50" name="Image 49" descr="Une image contenant Police&#10;&#10;Le contenu généré par l’IA peut être incorrect.">
            <a:extLst>
              <a:ext uri="{FF2B5EF4-FFF2-40B4-BE49-F238E27FC236}">
                <a16:creationId xmlns:a16="http://schemas.microsoft.com/office/drawing/2014/main" id="{B4F2B51F-EE27-D885-88A3-909FA8548C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87257">
            <a:off x="7754713" y="2998556"/>
            <a:ext cx="1969686" cy="1107948"/>
          </a:xfrm>
          <a:prstGeom prst="rect">
            <a:avLst/>
          </a:prstGeom>
        </p:spPr>
      </p:pic>
      <p:pic>
        <p:nvPicPr>
          <p:cNvPr id="52" name="Image 51" descr="Une image contenant étoile, origami&#10;&#10;Le contenu généré par l’IA peut être incorrect.">
            <a:extLst>
              <a:ext uri="{FF2B5EF4-FFF2-40B4-BE49-F238E27FC236}">
                <a16:creationId xmlns:a16="http://schemas.microsoft.com/office/drawing/2014/main" id="{90EEC4EE-9AC1-DEE9-B4D8-160C656EAFB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3491" r="89938">
                        <a14:foregroundMark x1="10678" y1="32857" x2="10472" y2="32500"/>
                        <a14:foregroundMark x1="11088" y1="54286" x2="3491" y2="65714"/>
                        <a14:foregroundMark x1="3491" y1="65714" x2="10678" y2="56786"/>
                        <a14:foregroundMark x1="10678" y1="56786" x2="10678" y2="5535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0259" y="1059560"/>
            <a:ext cx="3940822" cy="2265770"/>
          </a:xfrm>
          <a:prstGeom prst="rect">
            <a:avLst/>
          </a:prstGeom>
        </p:spPr>
      </p:pic>
      <p:pic>
        <p:nvPicPr>
          <p:cNvPr id="53" name="Image 52" descr="Une image contenant étoile, origami&#10;&#10;Le contenu généré par l’IA peut être incorrect.">
            <a:extLst>
              <a:ext uri="{FF2B5EF4-FFF2-40B4-BE49-F238E27FC236}">
                <a16:creationId xmlns:a16="http://schemas.microsoft.com/office/drawing/2014/main" id="{6A9B1816-F02E-949D-757A-B42D12E189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3491" r="89938">
                        <a14:foregroundMark x1="10678" y1="32857" x2="10472" y2="32500"/>
                        <a14:foregroundMark x1="11088" y1="54286" x2="3491" y2="65714"/>
                        <a14:foregroundMark x1="3491" y1="65714" x2="10678" y2="56786"/>
                        <a14:foregroundMark x1="10678" y1="56786" x2="10678" y2="5535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187579">
            <a:off x="7134470" y="2783480"/>
            <a:ext cx="3940822" cy="2265770"/>
          </a:xfrm>
          <a:prstGeom prst="rect">
            <a:avLst/>
          </a:prstGeom>
        </p:spPr>
      </p:pic>
      <p:pic>
        <p:nvPicPr>
          <p:cNvPr id="54" name="Image 53" descr="Une image contenant étoile, origami&#10;&#10;Le contenu généré par l’IA peut être incorrect.">
            <a:extLst>
              <a:ext uri="{FF2B5EF4-FFF2-40B4-BE49-F238E27FC236}">
                <a16:creationId xmlns:a16="http://schemas.microsoft.com/office/drawing/2014/main" id="{0226B38E-B4AB-6C0C-997C-A30DCEE8582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3491" r="89938">
                        <a14:foregroundMark x1="10678" y1="32857" x2="10472" y2="32500"/>
                        <a14:foregroundMark x1="11088" y1="54286" x2="3491" y2="65714"/>
                        <a14:foregroundMark x1="3491" y1="65714" x2="10678" y2="56786"/>
                        <a14:foregroundMark x1="10678" y1="56786" x2="10678" y2="5535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777748">
            <a:off x="7878856" y="-560102"/>
            <a:ext cx="2974864" cy="1710394"/>
          </a:xfrm>
          <a:prstGeom prst="rect">
            <a:avLst/>
          </a:prstGeom>
        </p:spPr>
      </p:pic>
      <p:pic>
        <p:nvPicPr>
          <p:cNvPr id="55" name="Image 54" descr="Une image contenant étoile, origami&#10;&#10;Le contenu généré par l’IA peut être incorrect.">
            <a:extLst>
              <a:ext uri="{FF2B5EF4-FFF2-40B4-BE49-F238E27FC236}">
                <a16:creationId xmlns:a16="http://schemas.microsoft.com/office/drawing/2014/main" id="{B78A0608-D249-D7D2-9B0C-F7260E64EF0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3491" r="89938">
                        <a14:foregroundMark x1="10678" y1="32857" x2="10472" y2="32500"/>
                        <a14:foregroundMark x1="11088" y1="54286" x2="3491" y2="65714"/>
                        <a14:foregroundMark x1="3491" y1="65714" x2="10678" y2="56786"/>
                        <a14:foregroundMark x1="10678" y1="56786" x2="10678" y2="5535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417955">
            <a:off x="8364135" y="6011937"/>
            <a:ext cx="2631084" cy="1512738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AD504224-6BD2-38ED-9D85-04D0648FC34C}"/>
              </a:ext>
            </a:extLst>
          </p:cNvPr>
          <p:cNvSpPr txBox="1"/>
          <p:nvPr/>
        </p:nvSpPr>
        <p:spPr>
          <a:xfrm>
            <a:off x="977870" y="3045537"/>
            <a:ext cx="14390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Australie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CA82D1E-6D73-5205-E2B6-425BCE99B814}"/>
              </a:ext>
            </a:extLst>
          </p:cNvPr>
          <p:cNvSpPr txBox="1"/>
          <p:nvPr/>
        </p:nvSpPr>
        <p:spPr>
          <a:xfrm>
            <a:off x="3615202" y="3055995"/>
            <a:ext cx="9280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Hawaï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21A3023-E614-A904-A9D5-8DA92569D206}"/>
              </a:ext>
            </a:extLst>
          </p:cNvPr>
          <p:cNvSpPr txBox="1"/>
          <p:nvPr/>
        </p:nvSpPr>
        <p:spPr>
          <a:xfrm>
            <a:off x="6036320" y="2704222"/>
            <a:ext cx="13455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Ile Cook</a:t>
            </a:r>
          </a:p>
          <a:p>
            <a:r>
              <a:rPr lang="fr-FR" sz="2400" dirty="0">
                <a:solidFill>
                  <a:schemeClr val="accent1">
                    <a:lumMod val="75000"/>
                  </a:schemeClr>
                </a:solidFill>
                <a:latin typeface="Brush Script MT" panose="03060802040406070304" pitchFamily="66" charset="0"/>
              </a:rPr>
              <a:t>Vanuatu</a:t>
            </a:r>
          </a:p>
        </p:txBody>
      </p:sp>
    </p:spTree>
    <p:extLst>
      <p:ext uri="{BB962C8B-B14F-4D97-AF65-F5344CB8AC3E}">
        <p14:creationId xmlns:p14="http://schemas.microsoft.com/office/powerpoint/2010/main" val="352775741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518</TotalTime>
  <Words>160</Words>
  <Application>Microsoft Office PowerPoint</Application>
  <PresentationFormat>Format A4 (210 x 297 mm)</PresentationFormat>
  <Paragraphs>103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Brush Script MT</vt:lpstr>
      <vt:lpstr>Calibri</vt:lpstr>
      <vt:lpstr>Calibri Light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CLSH LONGPERRIER</dc:creator>
  <cp:lastModifiedBy>CLSH LONGPERRIER</cp:lastModifiedBy>
  <cp:revision>10</cp:revision>
  <dcterms:created xsi:type="dcterms:W3CDTF">2023-09-25T12:48:13Z</dcterms:created>
  <dcterms:modified xsi:type="dcterms:W3CDTF">2025-10-17T08:44:06Z</dcterms:modified>
</cp:coreProperties>
</file>