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69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94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6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7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17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3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5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9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3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75A4-47DA-425D-BB6E-11B4877E56B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8B2C-11BA-409E-860C-30385AAE2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DA34BBDD-771C-7FBD-DD27-C12FA854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" b="7585"/>
          <a:stretch/>
        </p:blipFill>
        <p:spPr>
          <a:xfrm>
            <a:off x="0" y="0"/>
            <a:ext cx="9906000" cy="6891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0FCB8A-D174-3994-9F12-E06B3D7FD173}"/>
              </a:ext>
            </a:extLst>
          </p:cNvPr>
          <p:cNvSpPr/>
          <p:nvPr/>
        </p:nvSpPr>
        <p:spPr>
          <a:xfrm>
            <a:off x="2074012" y="0"/>
            <a:ext cx="59849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Planning groupe Maternelle </a:t>
            </a:r>
          </a:p>
          <a:p>
            <a:pPr algn="ctr"/>
            <a:r>
              <a:rPr lang="fr-FR" sz="4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Mercredis Septembre - Octobre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93E48F-9DD2-4D35-49EC-EABA772094C5}"/>
              </a:ext>
            </a:extLst>
          </p:cNvPr>
          <p:cNvSpPr/>
          <p:nvPr/>
        </p:nvSpPr>
        <p:spPr>
          <a:xfrm>
            <a:off x="256311" y="2076872"/>
            <a:ext cx="2160318" cy="956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35D6C-6F2F-07A9-5E56-0D7631ADD98D}"/>
              </a:ext>
            </a:extLst>
          </p:cNvPr>
          <p:cNvSpPr/>
          <p:nvPr/>
        </p:nvSpPr>
        <p:spPr>
          <a:xfrm>
            <a:off x="477544" y="2070339"/>
            <a:ext cx="17695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Thème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DDBCB96-14EB-4812-CAD8-A8DA8E233182}"/>
              </a:ext>
            </a:extLst>
          </p:cNvPr>
          <p:cNvSpPr/>
          <p:nvPr/>
        </p:nvSpPr>
        <p:spPr>
          <a:xfrm>
            <a:off x="5757040" y="4223657"/>
            <a:ext cx="3436446" cy="836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B9CC2-2D12-B2F0-7D06-788027140E70}"/>
              </a:ext>
            </a:extLst>
          </p:cNvPr>
          <p:cNvSpPr/>
          <p:nvPr/>
        </p:nvSpPr>
        <p:spPr>
          <a:xfrm>
            <a:off x="6072178" y="4180387"/>
            <a:ext cx="2775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Information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91C16C1-DA78-31D1-472B-C0A40052845D}"/>
              </a:ext>
            </a:extLst>
          </p:cNvPr>
          <p:cNvSpPr/>
          <p:nvPr/>
        </p:nvSpPr>
        <p:spPr>
          <a:xfrm>
            <a:off x="5809532" y="5076101"/>
            <a:ext cx="3436446" cy="1569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1AC274E-7817-C20E-FB7F-76F9DF56F2F5}"/>
              </a:ext>
            </a:extLst>
          </p:cNvPr>
          <p:cNvSpPr txBox="1"/>
          <p:nvPr/>
        </p:nvSpPr>
        <p:spPr>
          <a:xfrm>
            <a:off x="6238272" y="5076101"/>
            <a:ext cx="284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rush Script MT" panose="03060802040406070304" pitchFamily="66" charset="0"/>
              </a:rPr>
              <a:t>Pour tout renseignement contactez</a:t>
            </a:r>
          </a:p>
          <a:p>
            <a:pPr algn="ctr"/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rush Script MT" panose="03060802040406070304" pitchFamily="66" charset="0"/>
              </a:rPr>
              <a:t>L’accueil de loisirs</a:t>
            </a:r>
          </a:p>
          <a:p>
            <a:pPr algn="ctr"/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rush Script MT" panose="03060802040406070304" pitchFamily="66" charset="0"/>
              </a:rPr>
              <a:t>06 74 26 69 71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AD3E6-25E1-35B8-1F33-C144D7B0BC82}"/>
              </a:ext>
            </a:extLst>
          </p:cNvPr>
          <p:cNvSpPr/>
          <p:nvPr/>
        </p:nvSpPr>
        <p:spPr>
          <a:xfrm>
            <a:off x="936396" y="3123723"/>
            <a:ext cx="34868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u="sng" cap="none" spc="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Les 4 saisons</a:t>
            </a:r>
            <a:r>
              <a:rPr lang="fr-FR" sz="5400" b="0" cap="none" spc="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:</a:t>
            </a:r>
          </a:p>
          <a:p>
            <a:pPr algn="ctr"/>
            <a:r>
              <a:rPr lang="fr-FR" sz="540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L’Automne</a:t>
            </a:r>
            <a:endParaRPr lang="fr-FR" sz="5400" b="0" cap="none" spc="0" dirty="0">
              <a:ln w="0"/>
              <a:solidFill>
                <a:srgbClr val="E0450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9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CC60BE8-9A8A-EB47-F83A-0172DEA0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0"/>
          <a:stretch/>
        </p:blipFill>
        <p:spPr>
          <a:xfrm>
            <a:off x="-21188" y="-38517"/>
            <a:ext cx="9927188" cy="70053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28B72A-42CF-4606-2305-3B39415911E0}"/>
              </a:ext>
            </a:extLst>
          </p:cNvPr>
          <p:cNvSpPr/>
          <p:nvPr/>
        </p:nvSpPr>
        <p:spPr>
          <a:xfrm>
            <a:off x="-18434" y="1026352"/>
            <a:ext cx="4411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M</a:t>
            </a:r>
          </a:p>
          <a:p>
            <a:pPr algn="ctr"/>
            <a:r>
              <a:rPr lang="fr-FR" sz="2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A</a:t>
            </a:r>
          </a:p>
          <a:p>
            <a:pPr algn="ctr"/>
            <a:r>
              <a:rPr lang="fr-FR" sz="2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T</a:t>
            </a:r>
          </a:p>
          <a:p>
            <a:pPr algn="ctr"/>
            <a:r>
              <a:rPr lang="fr-FR" sz="2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</a:t>
            </a:r>
          </a:p>
          <a:p>
            <a:pPr algn="ctr"/>
            <a:r>
              <a:rPr lang="fr-FR" sz="24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60C87-747A-B6B9-FE29-9F0A9B85C6E2}"/>
              </a:ext>
            </a:extLst>
          </p:cNvPr>
          <p:cNvSpPr/>
          <p:nvPr/>
        </p:nvSpPr>
        <p:spPr>
          <a:xfrm>
            <a:off x="0" y="3607412"/>
            <a:ext cx="40427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A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P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R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E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S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-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M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D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E46127E-A93E-A672-E12E-9A8AFCBA692B}"/>
              </a:ext>
            </a:extLst>
          </p:cNvPr>
          <p:cNvCxnSpPr>
            <a:cxnSpLocks/>
          </p:cNvCxnSpPr>
          <p:nvPr/>
        </p:nvCxnSpPr>
        <p:spPr>
          <a:xfrm flipV="1">
            <a:off x="287841" y="3227649"/>
            <a:ext cx="9510370" cy="9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04A3918-0A01-86BB-3550-5F03466E0FE9}"/>
              </a:ext>
            </a:extLst>
          </p:cNvPr>
          <p:cNvSpPr/>
          <p:nvPr/>
        </p:nvSpPr>
        <p:spPr>
          <a:xfrm>
            <a:off x="904311" y="-48099"/>
            <a:ext cx="1274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03/09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5BA71-740D-F498-712A-0A5A42F210DB}"/>
              </a:ext>
            </a:extLst>
          </p:cNvPr>
          <p:cNvSpPr/>
          <p:nvPr/>
        </p:nvSpPr>
        <p:spPr>
          <a:xfrm>
            <a:off x="3309867" y="-30480"/>
            <a:ext cx="1152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10/09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6225D-3B36-8204-B74B-0ED7DE9544ED}"/>
              </a:ext>
            </a:extLst>
          </p:cNvPr>
          <p:cNvSpPr/>
          <p:nvPr/>
        </p:nvSpPr>
        <p:spPr>
          <a:xfrm>
            <a:off x="5743477" y="-63291"/>
            <a:ext cx="1152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17/09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41A821-ECA2-9112-A95E-1AAAC1E9201B}"/>
              </a:ext>
            </a:extLst>
          </p:cNvPr>
          <p:cNvSpPr/>
          <p:nvPr/>
        </p:nvSpPr>
        <p:spPr>
          <a:xfrm>
            <a:off x="8216206" y="-31645"/>
            <a:ext cx="1233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24/09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53A30F-D0DB-A508-A3D6-E98E8A00F060}"/>
              </a:ext>
            </a:extLst>
          </p:cNvPr>
          <p:cNvSpPr/>
          <p:nvPr/>
        </p:nvSpPr>
        <p:spPr>
          <a:xfrm>
            <a:off x="2809969" y="644595"/>
            <a:ext cx="2237433" cy="231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790C8-31EA-076A-87BD-FA129A022939}"/>
              </a:ext>
            </a:extLst>
          </p:cNvPr>
          <p:cNvSpPr/>
          <p:nvPr/>
        </p:nvSpPr>
        <p:spPr>
          <a:xfrm>
            <a:off x="466180" y="644594"/>
            <a:ext cx="2213102" cy="232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2770B1-21B0-362D-F475-6DA2C1FE4548}"/>
              </a:ext>
            </a:extLst>
          </p:cNvPr>
          <p:cNvSpPr/>
          <p:nvPr/>
        </p:nvSpPr>
        <p:spPr>
          <a:xfrm>
            <a:off x="5196250" y="644595"/>
            <a:ext cx="2215108" cy="2320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1A70DA-AEC5-2642-9942-795D4132A0E5}"/>
              </a:ext>
            </a:extLst>
          </p:cNvPr>
          <p:cNvSpPr/>
          <p:nvPr/>
        </p:nvSpPr>
        <p:spPr>
          <a:xfrm>
            <a:off x="7582532" y="635193"/>
            <a:ext cx="2215107" cy="2320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0979D9-9E57-13C1-543C-1A9C0FC9B126}"/>
              </a:ext>
            </a:extLst>
          </p:cNvPr>
          <p:cNvSpPr/>
          <p:nvPr/>
        </p:nvSpPr>
        <p:spPr>
          <a:xfrm>
            <a:off x="421385" y="3388621"/>
            <a:ext cx="2213102" cy="1399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5E8805-0779-4B49-2914-B10E6BAB7CF0}"/>
              </a:ext>
            </a:extLst>
          </p:cNvPr>
          <p:cNvSpPr/>
          <p:nvPr/>
        </p:nvSpPr>
        <p:spPr>
          <a:xfrm>
            <a:off x="428010" y="4939749"/>
            <a:ext cx="2213102" cy="1897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B15D3A-A134-81E9-7605-8F34876D7CA6}"/>
              </a:ext>
            </a:extLst>
          </p:cNvPr>
          <p:cNvSpPr/>
          <p:nvPr/>
        </p:nvSpPr>
        <p:spPr>
          <a:xfrm>
            <a:off x="2829924" y="3392938"/>
            <a:ext cx="2213102" cy="1399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F6B45C-3749-090E-7443-6538B6A4AA03}"/>
              </a:ext>
            </a:extLst>
          </p:cNvPr>
          <p:cNvSpPr/>
          <p:nvPr/>
        </p:nvSpPr>
        <p:spPr>
          <a:xfrm>
            <a:off x="2822134" y="4921774"/>
            <a:ext cx="2213102" cy="1915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7A53D9-4B6A-9850-048E-B4545FCAFCED}"/>
              </a:ext>
            </a:extLst>
          </p:cNvPr>
          <p:cNvSpPr/>
          <p:nvPr/>
        </p:nvSpPr>
        <p:spPr>
          <a:xfrm>
            <a:off x="5252361" y="3415468"/>
            <a:ext cx="2213102" cy="1399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B7DA31-5545-45CB-B8D4-ADD4E956A797}"/>
              </a:ext>
            </a:extLst>
          </p:cNvPr>
          <p:cNvSpPr/>
          <p:nvPr/>
        </p:nvSpPr>
        <p:spPr>
          <a:xfrm>
            <a:off x="5267863" y="4898240"/>
            <a:ext cx="2213102" cy="191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187C1D-8C9F-399F-02F8-767313A0CF41}"/>
              </a:ext>
            </a:extLst>
          </p:cNvPr>
          <p:cNvSpPr/>
          <p:nvPr/>
        </p:nvSpPr>
        <p:spPr>
          <a:xfrm>
            <a:off x="7584537" y="3396860"/>
            <a:ext cx="2213102" cy="1399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A9F8B8-1685-2400-F3A7-CE28B30EBE0B}"/>
              </a:ext>
            </a:extLst>
          </p:cNvPr>
          <p:cNvSpPr/>
          <p:nvPr/>
        </p:nvSpPr>
        <p:spPr>
          <a:xfrm>
            <a:off x="7573373" y="4886771"/>
            <a:ext cx="2213102" cy="1915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439D31F-FF2F-F46C-7E06-A12C13161527}"/>
              </a:ext>
            </a:extLst>
          </p:cNvPr>
          <p:cNvSpPr txBox="1"/>
          <p:nvPr/>
        </p:nvSpPr>
        <p:spPr>
          <a:xfrm>
            <a:off x="2828596" y="716754"/>
            <a:ext cx="22988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Activités manuelles:</a:t>
            </a:r>
          </a:p>
          <a:p>
            <a:pPr algn="ctr"/>
            <a:endParaRPr lang="fr-FR" sz="2400" b="1" u="sng" dirty="0">
              <a:solidFill>
                <a:schemeClr val="accent2">
                  <a:lumMod val="50000"/>
                </a:schemeClr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Petit renards</a:t>
            </a:r>
          </a:p>
          <a:p>
            <a:pPr algn="ctr"/>
            <a:endParaRPr lang="fr-FR" sz="2800" b="1" dirty="0">
              <a:solidFill>
                <a:schemeClr val="accent2">
                  <a:lumMod val="75000"/>
                </a:schemeClr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Fruits d’automne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90D5A50-7426-A83F-56EA-3645CFD246D5}"/>
              </a:ext>
            </a:extLst>
          </p:cNvPr>
          <p:cNvSpPr txBox="1"/>
          <p:nvPr/>
        </p:nvSpPr>
        <p:spPr>
          <a:xfrm>
            <a:off x="413263" y="4928185"/>
            <a:ext cx="2242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Jeux: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Cerceau musical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Mime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F3505A8-A5D1-ACA9-6F52-A1B416B51DBD}"/>
              </a:ext>
            </a:extLst>
          </p:cNvPr>
          <p:cNvSpPr txBox="1"/>
          <p:nvPr/>
        </p:nvSpPr>
        <p:spPr>
          <a:xfrm>
            <a:off x="2750655" y="4952830"/>
            <a:ext cx="23361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Jeu: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La rivière aux crocodile</a:t>
            </a:r>
          </a:p>
          <a:p>
            <a:pPr algn="ctr"/>
            <a:endParaRPr lang="fr-FR" sz="2800" dirty="0">
              <a:solidFill>
                <a:schemeClr val="accent2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245C0B0-1027-D246-ADF2-2FEC37383905}"/>
              </a:ext>
            </a:extLst>
          </p:cNvPr>
          <p:cNvSpPr txBox="1"/>
          <p:nvPr/>
        </p:nvSpPr>
        <p:spPr>
          <a:xfrm>
            <a:off x="5267863" y="4873268"/>
            <a:ext cx="228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Jeux</a:t>
            </a:r>
            <a:endParaRPr lang="fr-FR" sz="3200" b="1" dirty="0">
              <a:solidFill>
                <a:schemeClr val="accent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D586968-25AC-88F3-7E13-9241CEA65B56}"/>
              </a:ext>
            </a:extLst>
          </p:cNvPr>
          <p:cNvSpPr txBox="1"/>
          <p:nvPr/>
        </p:nvSpPr>
        <p:spPr>
          <a:xfrm>
            <a:off x="7649977" y="4873268"/>
            <a:ext cx="221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Jeux: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CF20EBB-01D0-AA80-A839-D3B6CA2EC86C}"/>
              </a:ext>
            </a:extLst>
          </p:cNvPr>
          <p:cNvSpPr txBox="1"/>
          <p:nvPr/>
        </p:nvSpPr>
        <p:spPr>
          <a:xfrm>
            <a:off x="786832" y="3227649"/>
            <a:ext cx="13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55DF4F-7CD4-486F-1FCC-109172CE1C20}"/>
              </a:ext>
            </a:extLst>
          </p:cNvPr>
          <p:cNvSpPr txBox="1"/>
          <p:nvPr/>
        </p:nvSpPr>
        <p:spPr>
          <a:xfrm>
            <a:off x="425466" y="729976"/>
            <a:ext cx="2253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 manuelle:</a:t>
            </a:r>
          </a:p>
          <a:p>
            <a:pPr algn="ctr"/>
            <a:endParaRPr lang="fr-FR" sz="2400" b="1" u="sng" dirty="0">
              <a:solidFill>
                <a:schemeClr val="accent2">
                  <a:lumMod val="50000"/>
                </a:schemeClr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Porte -manteaux</a:t>
            </a:r>
          </a:p>
          <a:p>
            <a:pPr algn="ctr"/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69E618-3BCE-DC1D-1849-C17A6633B625}"/>
              </a:ext>
            </a:extLst>
          </p:cNvPr>
          <p:cNvSpPr txBox="1"/>
          <p:nvPr/>
        </p:nvSpPr>
        <p:spPr>
          <a:xfrm>
            <a:off x="5210472" y="676241"/>
            <a:ext cx="2230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Activités manuelles:</a:t>
            </a:r>
          </a:p>
          <a:p>
            <a:pPr algn="ctr"/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40E5A6-FA89-6521-D821-C10828A5AAC8}"/>
              </a:ext>
            </a:extLst>
          </p:cNvPr>
          <p:cNvSpPr txBox="1"/>
          <p:nvPr/>
        </p:nvSpPr>
        <p:spPr>
          <a:xfrm>
            <a:off x="7549042" y="676241"/>
            <a:ext cx="223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Activités manuelles:</a:t>
            </a:r>
          </a:p>
          <a:p>
            <a:pPr algn="ctr"/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BD4717-6730-D906-1EC6-1804FB8F1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9" y="3769482"/>
            <a:ext cx="1541546" cy="7976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12F7B4B-5429-2144-F0B2-3B3FF226FE7D}"/>
              </a:ext>
            </a:extLst>
          </p:cNvPr>
          <p:cNvSpPr txBox="1"/>
          <p:nvPr/>
        </p:nvSpPr>
        <p:spPr>
          <a:xfrm>
            <a:off x="3227550" y="3261652"/>
            <a:ext cx="13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036B50-6959-EA1A-3C90-39E741BBCCAC}"/>
              </a:ext>
            </a:extLst>
          </p:cNvPr>
          <p:cNvSpPr txBox="1"/>
          <p:nvPr/>
        </p:nvSpPr>
        <p:spPr>
          <a:xfrm>
            <a:off x="5608825" y="3274866"/>
            <a:ext cx="13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1A581C-D54B-D5E9-8D79-2DD813F0F804}"/>
              </a:ext>
            </a:extLst>
          </p:cNvPr>
          <p:cNvSpPr txBox="1"/>
          <p:nvPr/>
        </p:nvSpPr>
        <p:spPr>
          <a:xfrm>
            <a:off x="8075633" y="3256232"/>
            <a:ext cx="130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0CE9092-5DF0-982F-FDEE-F0F6ABA6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54" y="3833320"/>
            <a:ext cx="1541546" cy="79760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5EC8C45-0763-3A28-D48E-984CEF379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463" y="3891759"/>
            <a:ext cx="1541546" cy="79760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CD00D0-EC2D-1319-7D5F-6ED1977D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985" y="3871805"/>
            <a:ext cx="1541546" cy="79760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EED3F0C-083D-45C2-A89F-8A7B5DC15BB9}"/>
              </a:ext>
            </a:extLst>
          </p:cNvPr>
          <p:cNvSpPr txBox="1"/>
          <p:nvPr/>
        </p:nvSpPr>
        <p:spPr>
          <a:xfrm>
            <a:off x="4898244" y="1286961"/>
            <a:ext cx="268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Silhouettes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d’animaux et d’humains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9C7CAFA-CEC5-C248-FFB7-5AE46FB9A4B0}"/>
              </a:ext>
            </a:extLst>
          </p:cNvPr>
          <p:cNvSpPr txBox="1"/>
          <p:nvPr/>
        </p:nvSpPr>
        <p:spPr>
          <a:xfrm>
            <a:off x="5473147" y="5516457"/>
            <a:ext cx="180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Différents jeux extérieurs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7092C9D-905F-3643-41A9-D0EDA09775A2}"/>
              </a:ext>
            </a:extLst>
          </p:cNvPr>
          <p:cNvSpPr txBox="1"/>
          <p:nvPr/>
        </p:nvSpPr>
        <p:spPr>
          <a:xfrm>
            <a:off x="7778528" y="1071517"/>
            <a:ext cx="1823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Ecureuil</a:t>
            </a:r>
          </a:p>
          <a:p>
            <a:pPr algn="ctr"/>
            <a:endParaRPr lang="fr-FR" sz="2800" dirty="0">
              <a:solidFill>
                <a:schemeClr val="accent2">
                  <a:lumMod val="75000"/>
                </a:schemeClr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Escargot pomme de pin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C60331D-1067-E253-E3FC-8029A0597A69}"/>
              </a:ext>
            </a:extLst>
          </p:cNvPr>
          <p:cNvSpPr txBox="1"/>
          <p:nvPr/>
        </p:nvSpPr>
        <p:spPr>
          <a:xfrm>
            <a:off x="7896985" y="5478529"/>
            <a:ext cx="180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Différents jeux de relais</a:t>
            </a:r>
          </a:p>
        </p:txBody>
      </p:sp>
    </p:spTree>
    <p:extLst>
      <p:ext uri="{BB962C8B-B14F-4D97-AF65-F5344CB8AC3E}">
        <p14:creationId xmlns:p14="http://schemas.microsoft.com/office/powerpoint/2010/main" val="29347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92BE624F-0C6A-F0E4-F8A0-94263AA3D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4" y="0"/>
            <a:ext cx="971699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014ED6-6420-3D14-4FDC-366C593DF408}"/>
              </a:ext>
            </a:extLst>
          </p:cNvPr>
          <p:cNvSpPr/>
          <p:nvPr/>
        </p:nvSpPr>
        <p:spPr>
          <a:xfrm>
            <a:off x="751009" y="551274"/>
            <a:ext cx="2525636" cy="2093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58627-B605-7866-CE47-7E09E8DB080B}"/>
              </a:ext>
            </a:extLst>
          </p:cNvPr>
          <p:cNvSpPr/>
          <p:nvPr/>
        </p:nvSpPr>
        <p:spPr>
          <a:xfrm>
            <a:off x="119838" y="733084"/>
            <a:ext cx="48442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M</a:t>
            </a:r>
          </a:p>
          <a:p>
            <a:pPr algn="ctr"/>
            <a:r>
              <a:rPr lang="fr-FR" sz="28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A</a:t>
            </a:r>
          </a:p>
          <a:p>
            <a:pPr algn="ctr"/>
            <a:r>
              <a:rPr lang="fr-FR" sz="28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T</a:t>
            </a:r>
          </a:p>
          <a:p>
            <a:pPr algn="ctr"/>
            <a:r>
              <a:rPr lang="fr-FR" sz="28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</a:t>
            </a:r>
          </a:p>
          <a:p>
            <a:pPr algn="ctr"/>
            <a:r>
              <a:rPr lang="fr-FR" sz="28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98716-CB3F-6EBF-18FB-75083FBC43EF}"/>
              </a:ext>
            </a:extLst>
          </p:cNvPr>
          <p:cNvSpPr/>
          <p:nvPr/>
        </p:nvSpPr>
        <p:spPr>
          <a:xfrm>
            <a:off x="87397" y="3263942"/>
            <a:ext cx="40427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A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P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R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E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S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-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M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D</a:t>
            </a:r>
          </a:p>
          <a:p>
            <a:pPr algn="ctr"/>
            <a:r>
              <a:rPr lang="fr-FR" sz="2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F041F5A-B43D-58C0-4DEC-37CC7E27DB50}"/>
              </a:ext>
            </a:extLst>
          </p:cNvPr>
          <p:cNvCxnSpPr>
            <a:cxnSpLocks/>
          </p:cNvCxnSpPr>
          <p:nvPr/>
        </p:nvCxnSpPr>
        <p:spPr>
          <a:xfrm flipV="1">
            <a:off x="255863" y="2979853"/>
            <a:ext cx="9510370" cy="9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AFEEA58-0B4E-749F-F4C5-7808F518470B}"/>
              </a:ext>
            </a:extLst>
          </p:cNvPr>
          <p:cNvSpPr/>
          <p:nvPr/>
        </p:nvSpPr>
        <p:spPr>
          <a:xfrm>
            <a:off x="1485476" y="-78306"/>
            <a:ext cx="1056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01/10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20CF5-47FB-B683-682A-45234F962990}"/>
              </a:ext>
            </a:extLst>
          </p:cNvPr>
          <p:cNvSpPr/>
          <p:nvPr/>
        </p:nvSpPr>
        <p:spPr>
          <a:xfrm>
            <a:off x="4717237" y="-78306"/>
            <a:ext cx="1146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08/10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DACE1-0240-B5B8-DC4C-C42087E56911}"/>
              </a:ext>
            </a:extLst>
          </p:cNvPr>
          <p:cNvSpPr/>
          <p:nvPr/>
        </p:nvSpPr>
        <p:spPr>
          <a:xfrm>
            <a:off x="7729777" y="-78306"/>
            <a:ext cx="1422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rgbClr val="E045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15/10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73B7A-828F-3100-93EB-34CB3650C2E9}"/>
              </a:ext>
            </a:extLst>
          </p:cNvPr>
          <p:cNvSpPr/>
          <p:nvPr/>
        </p:nvSpPr>
        <p:spPr>
          <a:xfrm>
            <a:off x="3919183" y="551274"/>
            <a:ext cx="2525636" cy="2093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E3CBD-45C6-D7BE-656C-FDD0C9EBFAE4}"/>
              </a:ext>
            </a:extLst>
          </p:cNvPr>
          <p:cNvSpPr/>
          <p:nvPr/>
        </p:nvSpPr>
        <p:spPr>
          <a:xfrm>
            <a:off x="7105015" y="538339"/>
            <a:ext cx="2525636" cy="21068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7EF204-85C5-4AF2-6F56-52B44BC364F4}"/>
              </a:ext>
            </a:extLst>
          </p:cNvPr>
          <p:cNvSpPr/>
          <p:nvPr/>
        </p:nvSpPr>
        <p:spPr>
          <a:xfrm>
            <a:off x="751009" y="4666146"/>
            <a:ext cx="2525636" cy="1910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7E122D-C0C8-AE93-E02D-B2ABE1A2E4EE}"/>
              </a:ext>
            </a:extLst>
          </p:cNvPr>
          <p:cNvSpPr/>
          <p:nvPr/>
        </p:nvSpPr>
        <p:spPr>
          <a:xfrm>
            <a:off x="3895709" y="3176599"/>
            <a:ext cx="2525636" cy="138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162C42-DD14-C255-C6EE-6DF94CB15947}"/>
              </a:ext>
            </a:extLst>
          </p:cNvPr>
          <p:cNvSpPr/>
          <p:nvPr/>
        </p:nvSpPr>
        <p:spPr>
          <a:xfrm>
            <a:off x="3895709" y="4639544"/>
            <a:ext cx="2525636" cy="1905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5F4BB8-80FC-223D-132B-CBAC7D5D1D25}"/>
              </a:ext>
            </a:extLst>
          </p:cNvPr>
          <p:cNvSpPr/>
          <p:nvPr/>
        </p:nvSpPr>
        <p:spPr>
          <a:xfrm>
            <a:off x="7120399" y="3155852"/>
            <a:ext cx="2525636" cy="138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B950-D222-AA41-C2AC-6E808A3F0AF3}"/>
              </a:ext>
            </a:extLst>
          </p:cNvPr>
          <p:cNvSpPr/>
          <p:nvPr/>
        </p:nvSpPr>
        <p:spPr>
          <a:xfrm>
            <a:off x="7105015" y="4703926"/>
            <a:ext cx="2525636" cy="1831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F3989C-5223-3914-F794-1A315D139BE9}"/>
              </a:ext>
            </a:extLst>
          </p:cNvPr>
          <p:cNvSpPr/>
          <p:nvPr/>
        </p:nvSpPr>
        <p:spPr>
          <a:xfrm>
            <a:off x="724625" y="3173568"/>
            <a:ext cx="2525636" cy="135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EFF385A-3984-898F-41F9-5CAE69967FF7}"/>
              </a:ext>
            </a:extLst>
          </p:cNvPr>
          <p:cNvSpPr txBox="1"/>
          <p:nvPr/>
        </p:nvSpPr>
        <p:spPr>
          <a:xfrm>
            <a:off x="1401463" y="3136612"/>
            <a:ext cx="142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FFFBC3-D164-77EE-AD84-03C30812BF9D}"/>
              </a:ext>
            </a:extLst>
          </p:cNvPr>
          <p:cNvSpPr txBox="1"/>
          <p:nvPr/>
        </p:nvSpPr>
        <p:spPr>
          <a:xfrm>
            <a:off x="4499490" y="3096645"/>
            <a:ext cx="142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60053D1-2755-6A32-9F9E-52CA89108D4E}"/>
              </a:ext>
            </a:extLst>
          </p:cNvPr>
          <p:cNvSpPr txBox="1"/>
          <p:nvPr/>
        </p:nvSpPr>
        <p:spPr>
          <a:xfrm>
            <a:off x="7785394" y="3084097"/>
            <a:ext cx="158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Sieste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E1E7DF-E850-3BC9-3FF1-73CEAFEC6A46}"/>
              </a:ext>
            </a:extLst>
          </p:cNvPr>
          <p:cNvSpPr txBox="1"/>
          <p:nvPr/>
        </p:nvSpPr>
        <p:spPr>
          <a:xfrm>
            <a:off x="854924" y="594903"/>
            <a:ext cx="222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Activités manuelles:</a:t>
            </a:r>
          </a:p>
          <a:p>
            <a:pPr algn="ctr"/>
            <a:endParaRPr lang="fr-FR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7B2965-97EF-D53C-B48C-5C568379C0B6}"/>
              </a:ext>
            </a:extLst>
          </p:cNvPr>
          <p:cNvSpPr txBox="1"/>
          <p:nvPr/>
        </p:nvSpPr>
        <p:spPr>
          <a:xfrm>
            <a:off x="4094384" y="629580"/>
            <a:ext cx="234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Activités manuelles:</a:t>
            </a:r>
          </a:p>
          <a:p>
            <a:pPr algn="ctr"/>
            <a:endParaRPr lang="fr-FR" sz="2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8D76FC9-875F-F43A-F2AE-9CE65852C32C}"/>
              </a:ext>
            </a:extLst>
          </p:cNvPr>
          <p:cNvSpPr txBox="1"/>
          <p:nvPr/>
        </p:nvSpPr>
        <p:spPr>
          <a:xfrm>
            <a:off x="4187899" y="4660364"/>
            <a:ext cx="20433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Jeu:</a:t>
            </a:r>
          </a:p>
          <a:p>
            <a:pPr algn="ctr"/>
            <a:endParaRPr lang="fr-FR" sz="2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0359E37-C64F-3B3C-3A2A-2335586FF235}"/>
              </a:ext>
            </a:extLst>
          </p:cNvPr>
          <p:cNvSpPr txBox="1"/>
          <p:nvPr/>
        </p:nvSpPr>
        <p:spPr>
          <a:xfrm>
            <a:off x="7308180" y="669588"/>
            <a:ext cx="220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Activités manuelles: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EB5BA85-6E11-1DAA-36A4-E0F57636E5DA}"/>
              </a:ext>
            </a:extLst>
          </p:cNvPr>
          <p:cNvSpPr txBox="1"/>
          <p:nvPr/>
        </p:nvSpPr>
        <p:spPr>
          <a:xfrm>
            <a:off x="7430812" y="4661661"/>
            <a:ext cx="20433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Jeux:</a:t>
            </a:r>
          </a:p>
          <a:p>
            <a:pPr algn="ctr"/>
            <a:endParaRPr lang="fr-FR" sz="2000" dirty="0"/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Différents jeux extérieurs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59B0BC9-AB61-E73C-63DF-7498B41CF69A}"/>
              </a:ext>
            </a:extLst>
          </p:cNvPr>
          <p:cNvSpPr txBox="1"/>
          <p:nvPr/>
        </p:nvSpPr>
        <p:spPr>
          <a:xfrm>
            <a:off x="859053" y="1093185"/>
            <a:ext cx="245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Hérisson</a:t>
            </a:r>
          </a:p>
          <a:p>
            <a:endParaRPr lang="fr-FR" sz="2800" dirty="0">
              <a:solidFill>
                <a:schemeClr val="accent2">
                  <a:lumMod val="75000"/>
                </a:schemeClr>
              </a:solidFill>
              <a:latin typeface="Brush Script MT" panose="03060802040406070304" pitchFamily="66" charset="0"/>
            </a:endParaRP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Mobile d’automne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DDEDA91-1ECD-3FBE-275A-680E79C56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69" y="3727132"/>
            <a:ext cx="1541546" cy="79760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F56F7512-8259-D902-8499-665F0EFF4229}"/>
              </a:ext>
            </a:extLst>
          </p:cNvPr>
          <p:cNvSpPr txBox="1"/>
          <p:nvPr/>
        </p:nvSpPr>
        <p:spPr>
          <a:xfrm>
            <a:off x="1555229" y="4660364"/>
            <a:ext cx="91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Jeu: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CB94A94-E442-87A6-9882-5DDEBFE71903}"/>
              </a:ext>
            </a:extLst>
          </p:cNvPr>
          <p:cNvSpPr txBox="1"/>
          <p:nvPr/>
        </p:nvSpPr>
        <p:spPr>
          <a:xfrm>
            <a:off x="1107351" y="5339580"/>
            <a:ext cx="188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La traversée des pommes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7543B5F-E748-3E9A-E497-8C27E063F503}"/>
              </a:ext>
            </a:extLst>
          </p:cNvPr>
          <p:cNvSpPr txBox="1"/>
          <p:nvPr/>
        </p:nvSpPr>
        <p:spPr>
          <a:xfrm>
            <a:off x="4154994" y="1137259"/>
            <a:ext cx="2009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Fresque</a:t>
            </a:r>
          </a:p>
          <a:p>
            <a:endParaRPr lang="fr-FR" sz="2800" dirty="0">
              <a:solidFill>
                <a:schemeClr val="accent2">
                  <a:lumMod val="75000"/>
                </a:schemeClr>
              </a:solidFill>
              <a:latin typeface="Brush Script MT" panose="03060802040406070304" pitchFamily="66" charset="0"/>
            </a:endParaRP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Arbre automnal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F96E645-1221-D1E3-9594-FC8F386B2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75" y="3670033"/>
            <a:ext cx="1541546" cy="797606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EFD0A74E-B72F-1926-C819-96BDEE24F863}"/>
              </a:ext>
            </a:extLst>
          </p:cNvPr>
          <p:cNvSpPr txBox="1"/>
          <p:nvPr/>
        </p:nvSpPr>
        <p:spPr>
          <a:xfrm>
            <a:off x="4330966" y="5249891"/>
            <a:ext cx="1833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Différents jeux de ronde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566A225-151F-76C6-F727-32506B3A0410}"/>
              </a:ext>
            </a:extLst>
          </p:cNvPr>
          <p:cNvSpPr txBox="1"/>
          <p:nvPr/>
        </p:nvSpPr>
        <p:spPr>
          <a:xfrm>
            <a:off x="7411964" y="1084272"/>
            <a:ext cx="2112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Création de petits champignons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10D1EEC3-4B3C-3C01-E269-8838ADB6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21" y="3670033"/>
            <a:ext cx="1541546" cy="7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736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196</TotalTime>
  <Words>155</Words>
  <Application>Microsoft Office PowerPoint</Application>
  <PresentationFormat>Format A4 (210 x 297 mm)</PresentationFormat>
  <Paragraphs>94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Brush Script MT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marchand</dc:creator>
  <cp:lastModifiedBy>charlotte marchand</cp:lastModifiedBy>
  <cp:revision>9</cp:revision>
  <dcterms:created xsi:type="dcterms:W3CDTF">2023-08-11T14:03:24Z</dcterms:created>
  <dcterms:modified xsi:type="dcterms:W3CDTF">2025-08-20T07:38:35Z</dcterms:modified>
</cp:coreProperties>
</file>