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743BC3E9-EB68-48BE-B334-3F1133C6FFFB}">
          <p14:sldIdLst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D2E"/>
    <a:srgbClr val="9A6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144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4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0595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44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92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26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0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08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52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52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65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75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73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71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81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A1EA6-3B74-4128-BFDE-F69080FDEE3E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7B302-1D97-4DBC-82C6-2577A1C6F9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93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DB4B98A-B038-20D5-7B6A-4B7BAB31D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906001" cy="685799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95368BC-955E-40F3-C7E0-6FF7A7D2EE0E}"/>
              </a:ext>
            </a:extLst>
          </p:cNvPr>
          <p:cNvSpPr txBox="1"/>
          <p:nvPr/>
        </p:nvSpPr>
        <p:spPr>
          <a:xfrm>
            <a:off x="1875940" y="0"/>
            <a:ext cx="87888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  <a:latin typeface="Brush Script MT" panose="03060802040406070304" pitchFamily="66" charset="0"/>
              </a:rPr>
              <a:t>Planning Groupe Elémentaire</a:t>
            </a:r>
          </a:p>
          <a:p>
            <a:r>
              <a:rPr lang="fr-FR" sz="4400" dirty="0">
                <a:solidFill>
                  <a:schemeClr val="bg1"/>
                </a:solidFill>
                <a:latin typeface="Brush Script MT" panose="03060802040406070304" pitchFamily="66" charset="0"/>
              </a:rPr>
              <a:t>Mercredis Septembre - Octobre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766EFF-8CA6-5356-4900-27743DAA00D6}"/>
              </a:ext>
            </a:extLst>
          </p:cNvPr>
          <p:cNvSpPr txBox="1"/>
          <p:nvPr/>
        </p:nvSpPr>
        <p:spPr>
          <a:xfrm>
            <a:off x="1952224" y="4498116"/>
            <a:ext cx="3118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u="sng" dirty="0">
                <a:solidFill>
                  <a:srgbClr val="9A6D2F"/>
                </a:solidFill>
                <a:latin typeface="Brush Script MT" panose="03060802040406070304" pitchFamily="66" charset="0"/>
              </a:rPr>
              <a:t>Tour du monde </a:t>
            </a:r>
            <a:r>
              <a:rPr lang="fr-FR" sz="4000" dirty="0">
                <a:solidFill>
                  <a:srgbClr val="9A6D2F"/>
                </a:solidFill>
                <a:latin typeface="Brush Script MT" panose="03060802040406070304" pitchFamily="66" charset="0"/>
              </a:rPr>
              <a:t>:</a:t>
            </a:r>
          </a:p>
          <a:p>
            <a:pPr algn="ctr"/>
            <a:r>
              <a:rPr lang="fr-FR" sz="4000" dirty="0">
                <a:solidFill>
                  <a:srgbClr val="9A6D2F"/>
                </a:solidFill>
                <a:latin typeface="Brush Script MT" panose="03060802040406070304" pitchFamily="66" charset="0"/>
              </a:rPr>
              <a:t>L’Europe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2DC8BC7-2074-4346-A4FD-14F3F201CC2A}"/>
              </a:ext>
            </a:extLst>
          </p:cNvPr>
          <p:cNvSpPr txBox="1"/>
          <p:nvPr/>
        </p:nvSpPr>
        <p:spPr>
          <a:xfrm>
            <a:off x="2470680" y="3374311"/>
            <a:ext cx="2242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2">
                    <a:lumMod val="50000"/>
                  </a:schemeClr>
                </a:solidFill>
                <a:latin typeface="Brush Script MT" panose="03060802040406070304" pitchFamily="66" charset="0"/>
              </a:rPr>
              <a:t>Thème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3CC1858-C52D-ECA9-2ABC-656B76966A33}"/>
              </a:ext>
            </a:extLst>
          </p:cNvPr>
          <p:cNvSpPr/>
          <p:nvPr/>
        </p:nvSpPr>
        <p:spPr>
          <a:xfrm>
            <a:off x="2310063" y="3483689"/>
            <a:ext cx="2242687" cy="775206"/>
          </a:xfrm>
          <a:prstGeom prst="roundRect">
            <a:avLst/>
          </a:prstGeom>
          <a:noFill/>
          <a:ln>
            <a:solidFill>
              <a:srgbClr val="9A6D2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221B30-15BF-2DAB-7E6C-4DA627827008}"/>
              </a:ext>
            </a:extLst>
          </p:cNvPr>
          <p:cNvSpPr txBox="1"/>
          <p:nvPr/>
        </p:nvSpPr>
        <p:spPr>
          <a:xfrm>
            <a:off x="6598611" y="4303454"/>
            <a:ext cx="29110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Brush Script MT" panose="03060802040406070304" pitchFamily="66" charset="0"/>
              </a:rPr>
              <a:t>Pour tout renseignement contactez</a:t>
            </a:r>
          </a:p>
          <a:p>
            <a:pPr algn="ctr"/>
            <a:r>
              <a:rPr lang="fr-FR" sz="3200" dirty="0">
                <a:latin typeface="Brush Script MT" panose="03060802040406070304" pitchFamily="66" charset="0"/>
              </a:rPr>
              <a:t>L’accueil de loisirs</a:t>
            </a:r>
          </a:p>
          <a:p>
            <a:pPr algn="ctr"/>
            <a:r>
              <a:rPr lang="fr-FR" sz="3200" dirty="0">
                <a:latin typeface="Brush Script MT" panose="03060802040406070304" pitchFamily="66" charset="0"/>
              </a:rPr>
              <a:t>06 74 26 69 71</a:t>
            </a:r>
          </a:p>
        </p:txBody>
      </p:sp>
    </p:spTree>
    <p:extLst>
      <p:ext uri="{BB962C8B-B14F-4D97-AF65-F5344CB8AC3E}">
        <p14:creationId xmlns:p14="http://schemas.microsoft.com/office/powerpoint/2010/main" val="222052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AFA2D1F-5AAC-5867-0576-B7365D27B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2" y="0"/>
            <a:ext cx="9899287" cy="6858000"/>
          </a:xfrm>
          <a:prstGeom prst="rect">
            <a:avLst/>
          </a:prstGeom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B33A1BB-8E5E-EBBB-BAB6-06D1F77EC18A}"/>
              </a:ext>
            </a:extLst>
          </p:cNvPr>
          <p:cNvCxnSpPr>
            <a:cxnSpLocks/>
          </p:cNvCxnSpPr>
          <p:nvPr/>
        </p:nvCxnSpPr>
        <p:spPr>
          <a:xfrm>
            <a:off x="354087" y="3687901"/>
            <a:ext cx="925765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EA23E53-C8F1-1D66-9097-E639A08D0D96}"/>
              </a:ext>
            </a:extLst>
          </p:cNvPr>
          <p:cNvSpPr/>
          <p:nvPr/>
        </p:nvSpPr>
        <p:spPr>
          <a:xfrm>
            <a:off x="644633" y="637822"/>
            <a:ext cx="2208758" cy="27648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F1BDC2-07FB-D86B-0E97-D44F93890719}"/>
              </a:ext>
            </a:extLst>
          </p:cNvPr>
          <p:cNvSpPr/>
          <p:nvPr/>
        </p:nvSpPr>
        <p:spPr>
          <a:xfrm>
            <a:off x="597977" y="3973084"/>
            <a:ext cx="2111829" cy="28282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175751-A06C-9890-79CA-9259CB68FA1D}"/>
              </a:ext>
            </a:extLst>
          </p:cNvPr>
          <p:cNvSpPr/>
          <p:nvPr/>
        </p:nvSpPr>
        <p:spPr>
          <a:xfrm>
            <a:off x="3039894" y="637827"/>
            <a:ext cx="2111829" cy="27648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1328C2-A657-90E6-F348-39DE986976CF}"/>
              </a:ext>
            </a:extLst>
          </p:cNvPr>
          <p:cNvSpPr/>
          <p:nvPr/>
        </p:nvSpPr>
        <p:spPr>
          <a:xfrm>
            <a:off x="3039893" y="3973085"/>
            <a:ext cx="2111829" cy="28282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2EDC8F-1901-36B4-D425-4244F94AD3D9}"/>
              </a:ext>
            </a:extLst>
          </p:cNvPr>
          <p:cNvSpPr/>
          <p:nvPr/>
        </p:nvSpPr>
        <p:spPr>
          <a:xfrm>
            <a:off x="5417031" y="631437"/>
            <a:ext cx="2111829" cy="27648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ACBAF7-CE03-C909-7058-DC6287FE4450}"/>
              </a:ext>
            </a:extLst>
          </p:cNvPr>
          <p:cNvSpPr/>
          <p:nvPr/>
        </p:nvSpPr>
        <p:spPr>
          <a:xfrm>
            <a:off x="7733076" y="637827"/>
            <a:ext cx="2111829" cy="27584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9B7947-0E18-12E1-10AF-9606A53F088F}"/>
              </a:ext>
            </a:extLst>
          </p:cNvPr>
          <p:cNvSpPr/>
          <p:nvPr/>
        </p:nvSpPr>
        <p:spPr>
          <a:xfrm>
            <a:off x="5427940" y="3973084"/>
            <a:ext cx="2111829" cy="28281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FF4342-3CC7-6524-EFEA-1C11B120D295}"/>
              </a:ext>
            </a:extLst>
          </p:cNvPr>
          <p:cNvSpPr/>
          <p:nvPr/>
        </p:nvSpPr>
        <p:spPr>
          <a:xfrm>
            <a:off x="7718119" y="3973084"/>
            <a:ext cx="2111829" cy="28281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BD80C0-39F9-8BDC-80EE-195BBDC6E30F}"/>
              </a:ext>
            </a:extLst>
          </p:cNvPr>
          <p:cNvSpPr txBox="1"/>
          <p:nvPr/>
        </p:nvSpPr>
        <p:spPr>
          <a:xfrm>
            <a:off x="3010241" y="631437"/>
            <a:ext cx="2215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Activité manuelle: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E497796-49D1-1DFC-DDAB-1F4279E2BFF3}"/>
              </a:ext>
            </a:extLst>
          </p:cNvPr>
          <p:cNvSpPr txBox="1"/>
          <p:nvPr/>
        </p:nvSpPr>
        <p:spPr>
          <a:xfrm>
            <a:off x="486719" y="637827"/>
            <a:ext cx="2510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Activités manuelles: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C92318F-37BA-3FBF-ECEC-D625AE0F3B24}"/>
              </a:ext>
            </a:extLst>
          </p:cNvPr>
          <p:cNvSpPr txBox="1"/>
          <p:nvPr/>
        </p:nvSpPr>
        <p:spPr>
          <a:xfrm>
            <a:off x="5410126" y="628318"/>
            <a:ext cx="221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Activité manuelle: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48B0217-0EB3-499D-4665-1F249D867A10}"/>
              </a:ext>
            </a:extLst>
          </p:cNvPr>
          <p:cNvSpPr txBox="1"/>
          <p:nvPr/>
        </p:nvSpPr>
        <p:spPr>
          <a:xfrm>
            <a:off x="7663749" y="647367"/>
            <a:ext cx="224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Activité manuelle: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B8E43632-0C99-B149-2389-2DE329BDBFC5}"/>
              </a:ext>
            </a:extLst>
          </p:cNvPr>
          <p:cNvSpPr txBox="1"/>
          <p:nvPr/>
        </p:nvSpPr>
        <p:spPr>
          <a:xfrm>
            <a:off x="932192" y="4018256"/>
            <a:ext cx="1574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Jeu: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F4276A0-1F1A-6B11-4A7D-78794F0C86F8}"/>
              </a:ext>
            </a:extLst>
          </p:cNvPr>
          <p:cNvSpPr txBox="1"/>
          <p:nvPr/>
        </p:nvSpPr>
        <p:spPr>
          <a:xfrm>
            <a:off x="3387401" y="4003221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Jeu: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F212CE8-F08D-3D04-67D8-799A966EF391}"/>
              </a:ext>
            </a:extLst>
          </p:cNvPr>
          <p:cNvSpPr txBox="1"/>
          <p:nvPr/>
        </p:nvSpPr>
        <p:spPr>
          <a:xfrm>
            <a:off x="5928660" y="3991483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Jeu: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3A83685A-864D-355B-BAFA-29AEBCACE18D}"/>
              </a:ext>
            </a:extLst>
          </p:cNvPr>
          <p:cNvSpPr txBox="1"/>
          <p:nvPr/>
        </p:nvSpPr>
        <p:spPr>
          <a:xfrm>
            <a:off x="8088086" y="4080362"/>
            <a:ext cx="1523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Jeu: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ECC331-AE0E-1A46-4520-EA1239F52B09}"/>
              </a:ext>
            </a:extLst>
          </p:cNvPr>
          <p:cNvSpPr txBox="1"/>
          <p:nvPr/>
        </p:nvSpPr>
        <p:spPr>
          <a:xfrm>
            <a:off x="851043" y="1324476"/>
            <a:ext cx="19321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Déco de salle, déco de porte, porte manteaux 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645D5D-F7D9-AA24-9970-093691E995DA}"/>
              </a:ext>
            </a:extLst>
          </p:cNvPr>
          <p:cNvSpPr/>
          <p:nvPr/>
        </p:nvSpPr>
        <p:spPr>
          <a:xfrm>
            <a:off x="1080713" y="-43089"/>
            <a:ext cx="14157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03/09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C9BE0E-A546-965E-DF0E-0A52F71C5CF3}"/>
              </a:ext>
            </a:extLst>
          </p:cNvPr>
          <p:cNvSpPr/>
          <p:nvPr/>
        </p:nvSpPr>
        <p:spPr>
          <a:xfrm>
            <a:off x="86349" y="884079"/>
            <a:ext cx="490840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M</a:t>
            </a:r>
          </a:p>
          <a:p>
            <a:pPr algn="ctr"/>
            <a:r>
              <a:rPr lang="fr-FR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A</a:t>
            </a:r>
          </a:p>
          <a:p>
            <a:pPr algn="ctr"/>
            <a:r>
              <a:rPr lang="fr-FR" sz="2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T</a:t>
            </a:r>
          </a:p>
          <a:p>
            <a:pPr algn="ctr"/>
            <a:r>
              <a:rPr lang="fr-FR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I</a:t>
            </a:r>
          </a:p>
          <a:p>
            <a:pPr algn="ctr"/>
            <a:r>
              <a:rPr lang="fr-FR" sz="2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2F7A37-8003-8382-BF00-F94E4BB17A3F}"/>
              </a:ext>
            </a:extLst>
          </p:cNvPr>
          <p:cNvSpPr/>
          <p:nvPr/>
        </p:nvSpPr>
        <p:spPr>
          <a:xfrm>
            <a:off x="3428313" y="-56198"/>
            <a:ext cx="12811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10/09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895519-1902-62B1-7483-89264AEB5DE2}"/>
              </a:ext>
            </a:extLst>
          </p:cNvPr>
          <p:cNvSpPr/>
          <p:nvPr/>
        </p:nvSpPr>
        <p:spPr>
          <a:xfrm>
            <a:off x="5742093" y="-38067"/>
            <a:ext cx="12811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17/09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7E41A5-D055-0F35-3254-55AEB75C1AB4}"/>
              </a:ext>
            </a:extLst>
          </p:cNvPr>
          <p:cNvSpPr/>
          <p:nvPr/>
        </p:nvSpPr>
        <p:spPr>
          <a:xfrm>
            <a:off x="7983332" y="-43090"/>
            <a:ext cx="13676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24/09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C23159-9323-DC13-2701-943C6BC1BC97}"/>
              </a:ext>
            </a:extLst>
          </p:cNvPr>
          <p:cNvSpPr/>
          <p:nvPr/>
        </p:nvSpPr>
        <p:spPr>
          <a:xfrm>
            <a:off x="100206" y="3742446"/>
            <a:ext cx="404278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A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P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R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E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S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-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M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I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D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I</a:t>
            </a:r>
            <a:endParaRPr lang="fr-FR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Brush Script MT" panose="03060802040406070304" pitchFamily="66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22FF082-20FB-8C75-B168-110431216B76}"/>
              </a:ext>
            </a:extLst>
          </p:cNvPr>
          <p:cNvSpPr txBox="1"/>
          <p:nvPr/>
        </p:nvSpPr>
        <p:spPr>
          <a:xfrm>
            <a:off x="3367147" y="1500542"/>
            <a:ext cx="1342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Eventail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36F50DA-F90C-5367-3972-9A5930832D0A}"/>
              </a:ext>
            </a:extLst>
          </p:cNvPr>
          <p:cNvSpPr txBox="1"/>
          <p:nvPr/>
        </p:nvSpPr>
        <p:spPr>
          <a:xfrm>
            <a:off x="3491312" y="2947437"/>
            <a:ext cx="110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Espagne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1A00B11-A24E-286C-4022-80C356F4EDA4}"/>
              </a:ext>
            </a:extLst>
          </p:cNvPr>
          <p:cNvSpPr txBox="1"/>
          <p:nvPr/>
        </p:nvSpPr>
        <p:spPr>
          <a:xfrm>
            <a:off x="5680234" y="1525139"/>
            <a:ext cx="1683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Cabine téléphonique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6DA0A42-FB13-DD3B-2A79-33A3A80DC722}"/>
              </a:ext>
            </a:extLst>
          </p:cNvPr>
          <p:cNvSpPr txBox="1"/>
          <p:nvPr/>
        </p:nvSpPr>
        <p:spPr>
          <a:xfrm>
            <a:off x="5826678" y="2947436"/>
            <a:ext cx="189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Angleterre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B292706-4F29-1E5E-F588-8ACE0128731C}"/>
              </a:ext>
            </a:extLst>
          </p:cNvPr>
          <p:cNvSpPr txBox="1"/>
          <p:nvPr/>
        </p:nvSpPr>
        <p:spPr>
          <a:xfrm>
            <a:off x="7953080" y="1608385"/>
            <a:ext cx="164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Tour de pise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A36D452-AC61-FFEF-2E72-B03659DDF4D9}"/>
              </a:ext>
            </a:extLst>
          </p:cNvPr>
          <p:cNvSpPr txBox="1"/>
          <p:nvPr/>
        </p:nvSpPr>
        <p:spPr>
          <a:xfrm>
            <a:off x="8335056" y="3010291"/>
            <a:ext cx="1439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Italie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DEA0FF2-4D5F-48E2-3BC3-86598DC39318}"/>
              </a:ext>
            </a:extLst>
          </p:cNvPr>
          <p:cNvSpPr txBox="1"/>
          <p:nvPr/>
        </p:nvSpPr>
        <p:spPr>
          <a:xfrm>
            <a:off x="533412" y="4949777"/>
            <a:ext cx="2038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Cavalier fou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B6288AE-6945-F5EE-9CDE-924533C8C524}"/>
              </a:ext>
            </a:extLst>
          </p:cNvPr>
          <p:cNvSpPr txBox="1"/>
          <p:nvPr/>
        </p:nvSpPr>
        <p:spPr>
          <a:xfrm>
            <a:off x="3307446" y="4949777"/>
            <a:ext cx="1461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Beret soleil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528F6882-9E5D-5958-F04D-2A33AE051959}"/>
              </a:ext>
            </a:extLst>
          </p:cNvPr>
          <p:cNvSpPr txBox="1"/>
          <p:nvPr/>
        </p:nvSpPr>
        <p:spPr>
          <a:xfrm>
            <a:off x="5744727" y="4922996"/>
            <a:ext cx="1434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Kick-Ball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88C3FD4F-49B8-DA53-B17B-95A622B51C66}"/>
              </a:ext>
            </a:extLst>
          </p:cNvPr>
          <p:cNvSpPr txBox="1"/>
          <p:nvPr/>
        </p:nvSpPr>
        <p:spPr>
          <a:xfrm>
            <a:off x="8131077" y="4820525"/>
            <a:ext cx="12199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Shérif et</a:t>
            </a:r>
          </a:p>
          <a:p>
            <a:pPr algn="ctr"/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voleur</a:t>
            </a:r>
          </a:p>
        </p:txBody>
      </p:sp>
    </p:spTree>
    <p:extLst>
      <p:ext uri="{BB962C8B-B14F-4D97-AF65-F5344CB8AC3E}">
        <p14:creationId xmlns:p14="http://schemas.microsoft.com/office/powerpoint/2010/main" val="278969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1ABBBF4-7924-B2B6-95D6-CFDA47B8E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284"/>
            <a:ext cx="9929358" cy="6870284"/>
          </a:xfrm>
          <a:prstGeom prst="rect">
            <a:avLst/>
          </a:prstGeom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1E4ED8B5-BB75-393C-D612-BF3643996232}"/>
              </a:ext>
            </a:extLst>
          </p:cNvPr>
          <p:cNvCxnSpPr>
            <a:cxnSpLocks/>
          </p:cNvCxnSpPr>
          <p:nvPr/>
        </p:nvCxnSpPr>
        <p:spPr>
          <a:xfrm>
            <a:off x="407164" y="3495395"/>
            <a:ext cx="927544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4C85048-EE64-3719-EFB8-AF3B1F239FCD}"/>
              </a:ext>
            </a:extLst>
          </p:cNvPr>
          <p:cNvSpPr/>
          <p:nvPr/>
        </p:nvSpPr>
        <p:spPr>
          <a:xfrm>
            <a:off x="507047" y="760556"/>
            <a:ext cx="2510009" cy="26684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E7BCC9-CC53-676C-2B63-B3A243B12A6B}"/>
              </a:ext>
            </a:extLst>
          </p:cNvPr>
          <p:cNvSpPr/>
          <p:nvPr/>
        </p:nvSpPr>
        <p:spPr>
          <a:xfrm>
            <a:off x="3516266" y="771423"/>
            <a:ext cx="2570192" cy="26575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E49F23-E5F6-82EA-BC2B-A08F374C9B69}"/>
              </a:ext>
            </a:extLst>
          </p:cNvPr>
          <p:cNvSpPr/>
          <p:nvPr/>
        </p:nvSpPr>
        <p:spPr>
          <a:xfrm>
            <a:off x="6585667" y="771423"/>
            <a:ext cx="2644973" cy="26575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3C0753B-91C8-C47F-634B-9FB6DC9C4FA1}"/>
              </a:ext>
            </a:extLst>
          </p:cNvPr>
          <p:cNvSpPr/>
          <p:nvPr/>
        </p:nvSpPr>
        <p:spPr>
          <a:xfrm>
            <a:off x="476955" y="3690984"/>
            <a:ext cx="2570192" cy="27247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969BEF-59F8-D392-C70A-B316D5D091A2}"/>
              </a:ext>
            </a:extLst>
          </p:cNvPr>
          <p:cNvSpPr/>
          <p:nvPr/>
        </p:nvSpPr>
        <p:spPr>
          <a:xfrm>
            <a:off x="3524103" y="3830493"/>
            <a:ext cx="2562355" cy="2585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A8B4BD6-B322-D930-92FD-B26CA0424CB6}"/>
              </a:ext>
            </a:extLst>
          </p:cNvPr>
          <p:cNvSpPr/>
          <p:nvPr/>
        </p:nvSpPr>
        <p:spPr>
          <a:xfrm>
            <a:off x="6603103" y="3876675"/>
            <a:ext cx="2627538" cy="25390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20229E2-E57D-5F47-FEEF-299A7B5B8AC2}"/>
              </a:ext>
            </a:extLst>
          </p:cNvPr>
          <p:cNvSpPr txBox="1"/>
          <p:nvPr/>
        </p:nvSpPr>
        <p:spPr>
          <a:xfrm>
            <a:off x="629936" y="792827"/>
            <a:ext cx="2264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Activité manuelle: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9A855A5-9DB4-F616-01B4-97780CC2CCCB}"/>
              </a:ext>
            </a:extLst>
          </p:cNvPr>
          <p:cNvSpPr txBox="1"/>
          <p:nvPr/>
        </p:nvSpPr>
        <p:spPr>
          <a:xfrm>
            <a:off x="3475413" y="803248"/>
            <a:ext cx="2656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Activité manuelle: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9179A66-AB2F-3DA2-3312-478202797B52}"/>
              </a:ext>
            </a:extLst>
          </p:cNvPr>
          <p:cNvSpPr txBox="1"/>
          <p:nvPr/>
        </p:nvSpPr>
        <p:spPr>
          <a:xfrm>
            <a:off x="6679049" y="803247"/>
            <a:ext cx="2475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Activité manuelle: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DE10D6A-8038-64C3-F796-CD75EB7F8A4A}"/>
              </a:ext>
            </a:extLst>
          </p:cNvPr>
          <p:cNvSpPr txBox="1"/>
          <p:nvPr/>
        </p:nvSpPr>
        <p:spPr>
          <a:xfrm>
            <a:off x="551938" y="3862700"/>
            <a:ext cx="2242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Jeu: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E5EB593-C83A-C82E-F165-B1104748160E}"/>
              </a:ext>
            </a:extLst>
          </p:cNvPr>
          <p:cNvSpPr txBox="1"/>
          <p:nvPr/>
        </p:nvSpPr>
        <p:spPr>
          <a:xfrm>
            <a:off x="3629949" y="3889539"/>
            <a:ext cx="217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Jeu: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BF2C99A-F970-358B-F1E7-AFCD341BD1E7}"/>
              </a:ext>
            </a:extLst>
          </p:cNvPr>
          <p:cNvSpPr txBox="1"/>
          <p:nvPr/>
        </p:nvSpPr>
        <p:spPr>
          <a:xfrm>
            <a:off x="6754976" y="3926479"/>
            <a:ext cx="2231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Jeu: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CBAB48-FCBE-9631-51E6-E312A4DD9EE3}"/>
              </a:ext>
            </a:extLst>
          </p:cNvPr>
          <p:cNvSpPr/>
          <p:nvPr/>
        </p:nvSpPr>
        <p:spPr>
          <a:xfrm>
            <a:off x="1128787" y="20193"/>
            <a:ext cx="108876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01/10</a:t>
            </a:r>
            <a:endParaRPr lang="fr-FR" sz="4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Brush Script MT" panose="030608020404060703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6F429E-B50E-20CB-6D50-FC596BF5A098}"/>
              </a:ext>
            </a:extLst>
          </p:cNvPr>
          <p:cNvSpPr/>
          <p:nvPr/>
        </p:nvSpPr>
        <p:spPr>
          <a:xfrm>
            <a:off x="4128984" y="41539"/>
            <a:ext cx="11801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08/10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53C385-5497-BD48-37C4-2CCECBB2D5E9}"/>
              </a:ext>
            </a:extLst>
          </p:cNvPr>
          <p:cNvSpPr/>
          <p:nvPr/>
        </p:nvSpPr>
        <p:spPr>
          <a:xfrm>
            <a:off x="7328787" y="20193"/>
            <a:ext cx="10839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15/10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836EE-3BA2-31B0-5387-BB533030B863}"/>
              </a:ext>
            </a:extLst>
          </p:cNvPr>
          <p:cNvSpPr/>
          <p:nvPr/>
        </p:nvSpPr>
        <p:spPr>
          <a:xfrm>
            <a:off x="61051" y="1146366"/>
            <a:ext cx="40427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M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A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T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I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2376708-3E4F-0421-5F59-A0A3671746AF}"/>
              </a:ext>
            </a:extLst>
          </p:cNvPr>
          <p:cNvSpPr txBox="1"/>
          <p:nvPr/>
        </p:nvSpPr>
        <p:spPr>
          <a:xfrm>
            <a:off x="1204463" y="1646710"/>
            <a:ext cx="1126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Aurores boréales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2374722-B610-9142-7458-7024CFB357AC}"/>
              </a:ext>
            </a:extLst>
          </p:cNvPr>
          <p:cNvSpPr txBox="1"/>
          <p:nvPr/>
        </p:nvSpPr>
        <p:spPr>
          <a:xfrm>
            <a:off x="4033202" y="1721116"/>
            <a:ext cx="1626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Mosaïque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D6B15F-F4F1-DFF1-6CE0-022F01C4B2D2}"/>
              </a:ext>
            </a:extLst>
          </p:cNvPr>
          <p:cNvSpPr/>
          <p:nvPr/>
        </p:nvSpPr>
        <p:spPr>
          <a:xfrm>
            <a:off x="0" y="3440374"/>
            <a:ext cx="407164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A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P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R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E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S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-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M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I</a:t>
            </a:r>
          </a:p>
          <a:p>
            <a:pPr algn="ctr"/>
            <a:r>
              <a:rPr lang="fr-FR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D</a:t>
            </a:r>
          </a:p>
          <a:p>
            <a:pPr algn="ctr"/>
            <a:r>
              <a:rPr lang="fr-FR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I</a:t>
            </a:r>
            <a:endParaRPr lang="fr-FR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Brush Script MT" panose="03060802040406070304" pitchFamily="66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9D42D18-3C31-B4F7-00F6-15126FF0DCE5}"/>
              </a:ext>
            </a:extLst>
          </p:cNvPr>
          <p:cNvSpPr txBox="1"/>
          <p:nvPr/>
        </p:nvSpPr>
        <p:spPr>
          <a:xfrm>
            <a:off x="1045393" y="4762171"/>
            <a:ext cx="14111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La forêt magique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70D5D58-2A3D-7E5C-928C-83A43486609F}"/>
              </a:ext>
            </a:extLst>
          </p:cNvPr>
          <p:cNvSpPr txBox="1"/>
          <p:nvPr/>
        </p:nvSpPr>
        <p:spPr>
          <a:xfrm>
            <a:off x="4206240" y="4716204"/>
            <a:ext cx="11935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Vie à</a:t>
            </a:r>
          </a:p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Mort à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E89AD400-54F6-7EA6-6ACB-42B33339E0DA}"/>
              </a:ext>
            </a:extLst>
          </p:cNvPr>
          <p:cNvSpPr txBox="1"/>
          <p:nvPr/>
        </p:nvSpPr>
        <p:spPr>
          <a:xfrm>
            <a:off x="7056730" y="1762397"/>
            <a:ext cx="1902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Poupée Russe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75780EC8-0DB3-8323-ACFE-2A85A706C3E9}"/>
              </a:ext>
            </a:extLst>
          </p:cNvPr>
          <p:cNvSpPr txBox="1"/>
          <p:nvPr/>
        </p:nvSpPr>
        <p:spPr>
          <a:xfrm>
            <a:off x="7150410" y="4915088"/>
            <a:ext cx="1657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Tribu Russe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5269098-614B-DF09-8E47-ED1DE6BF0869}"/>
              </a:ext>
            </a:extLst>
          </p:cNvPr>
          <p:cNvSpPr txBox="1"/>
          <p:nvPr/>
        </p:nvSpPr>
        <p:spPr>
          <a:xfrm>
            <a:off x="1128787" y="2976179"/>
            <a:ext cx="1126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Finlande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200E45F0-12B3-E989-0138-30025EB6F7D9}"/>
              </a:ext>
            </a:extLst>
          </p:cNvPr>
          <p:cNvSpPr txBox="1"/>
          <p:nvPr/>
        </p:nvSpPr>
        <p:spPr>
          <a:xfrm>
            <a:off x="4358401" y="2976178"/>
            <a:ext cx="82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Grèce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1CB7CF1-A776-7561-1545-B75A5872E5EA}"/>
              </a:ext>
            </a:extLst>
          </p:cNvPr>
          <p:cNvSpPr txBox="1"/>
          <p:nvPr/>
        </p:nvSpPr>
        <p:spPr>
          <a:xfrm>
            <a:off x="7427803" y="3000529"/>
            <a:ext cx="1199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Russie</a:t>
            </a:r>
          </a:p>
        </p:txBody>
      </p:sp>
    </p:spTree>
    <p:extLst>
      <p:ext uri="{BB962C8B-B14F-4D97-AF65-F5344CB8AC3E}">
        <p14:creationId xmlns:p14="http://schemas.microsoft.com/office/powerpoint/2010/main" val="36263941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592</TotalTime>
  <Words>142</Words>
  <Application>Microsoft Office PowerPoint</Application>
  <PresentationFormat>Format A4 (210 x 297 mm)</PresentationFormat>
  <Paragraphs>81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Brush Script MT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charlotte marchand</dc:creator>
  <cp:lastModifiedBy>charlotte marchand</cp:lastModifiedBy>
  <cp:revision>18</cp:revision>
  <dcterms:created xsi:type="dcterms:W3CDTF">2023-07-30T09:51:50Z</dcterms:created>
  <dcterms:modified xsi:type="dcterms:W3CDTF">2025-08-18T08:39:37Z</dcterms:modified>
</cp:coreProperties>
</file>