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0" r:id="rId4"/>
    <p:sldId id="262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1E0"/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94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15B2F-CB56-4401-91AF-F6C0F2291842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EF996-CF79-4D7E-B97B-A13E3719D0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3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36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72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46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54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14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73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64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67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45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82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4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AFB08-45AA-4EA6-8CDC-615D2520B616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38A5B-1578-4F51-8CAB-3E47D8541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0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paysage, ciel, lac, eau">
            <a:extLst>
              <a:ext uri="{FF2B5EF4-FFF2-40B4-BE49-F238E27FC236}">
                <a16:creationId xmlns:a16="http://schemas.microsoft.com/office/drawing/2014/main" id="{E5B06A44-04E7-F9EE-2B8D-C1675DD0B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4C47166-8988-8C38-A80C-CF563913CD7C}"/>
              </a:ext>
            </a:extLst>
          </p:cNvPr>
          <p:cNvSpPr txBox="1"/>
          <p:nvPr/>
        </p:nvSpPr>
        <p:spPr>
          <a:xfrm>
            <a:off x="522514" y="228600"/>
            <a:ext cx="9165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Lucida Calligraphy" panose="03010101010101010101" pitchFamily="66" charset="0"/>
              </a:rPr>
              <a:t>Planning groupe élémentaire</a:t>
            </a:r>
          </a:p>
          <a:p>
            <a:pPr algn="ctr"/>
            <a:r>
              <a:rPr lang="fr-FR" sz="3200" dirty="0">
                <a:latin typeface="Lucida Calligraphy" panose="03010101010101010101" pitchFamily="66" charset="0"/>
              </a:rPr>
              <a:t>Du 04 au 29 août 2025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FEF325CE-8D0E-0005-6762-5997CF36F8F2}"/>
              </a:ext>
            </a:extLst>
          </p:cNvPr>
          <p:cNvSpPr/>
          <p:nvPr/>
        </p:nvSpPr>
        <p:spPr>
          <a:xfrm>
            <a:off x="163284" y="1300841"/>
            <a:ext cx="3167743" cy="660189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1D12A44-4F9F-4C80-1631-2ACC14D13DC6}"/>
              </a:ext>
            </a:extLst>
          </p:cNvPr>
          <p:cNvSpPr/>
          <p:nvPr/>
        </p:nvSpPr>
        <p:spPr>
          <a:xfrm>
            <a:off x="7250429" y="1630935"/>
            <a:ext cx="2160815" cy="489858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1A9CDEC-7AD6-CC7B-1C1A-2654E3004BD4}"/>
              </a:ext>
            </a:extLst>
          </p:cNvPr>
          <p:cNvSpPr txBox="1"/>
          <p:nvPr/>
        </p:nvSpPr>
        <p:spPr>
          <a:xfrm>
            <a:off x="290863" y="1376255"/>
            <a:ext cx="2912583" cy="584775"/>
          </a:xfrm>
          <a:prstGeom prst="rect">
            <a:avLst/>
          </a:prstGeom>
          <a:solidFill>
            <a:srgbClr val="B3E1E0"/>
          </a:solidFill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Lucida Calligraphy" panose="03010101010101010101" pitchFamily="66" charset="0"/>
              </a:rPr>
              <a:t>Evènements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A85FB5-4C50-F758-5A9D-13DCC010D877}"/>
              </a:ext>
            </a:extLst>
          </p:cNvPr>
          <p:cNvSpPr txBox="1"/>
          <p:nvPr/>
        </p:nvSpPr>
        <p:spPr>
          <a:xfrm>
            <a:off x="7390192" y="1644373"/>
            <a:ext cx="1817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Lucida Calligraphy" panose="03010101010101010101" pitchFamily="66" charset="0"/>
              </a:rPr>
              <a:t>Thèmes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9F7810F-39B4-9FF1-CD60-DE7938CBEA3B}"/>
              </a:ext>
            </a:extLst>
          </p:cNvPr>
          <p:cNvSpPr/>
          <p:nvPr/>
        </p:nvSpPr>
        <p:spPr>
          <a:xfrm>
            <a:off x="163284" y="2060448"/>
            <a:ext cx="3167743" cy="4743783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C8FB3D7-7EE9-E671-E5B4-F1A7C60672B7}"/>
              </a:ext>
            </a:extLst>
          </p:cNvPr>
          <p:cNvSpPr/>
          <p:nvPr/>
        </p:nvSpPr>
        <p:spPr>
          <a:xfrm>
            <a:off x="7071902" y="2544034"/>
            <a:ext cx="2490108" cy="752189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ADAB0010-8439-2501-382C-8008FECE69FF}"/>
              </a:ext>
            </a:extLst>
          </p:cNvPr>
          <p:cNvSpPr/>
          <p:nvPr/>
        </p:nvSpPr>
        <p:spPr>
          <a:xfrm>
            <a:off x="7054096" y="3519133"/>
            <a:ext cx="2490108" cy="1726994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EFE0B533-B403-B8ED-782F-EE5FE96FE35B}"/>
              </a:ext>
            </a:extLst>
          </p:cNvPr>
          <p:cNvSpPr/>
          <p:nvPr/>
        </p:nvSpPr>
        <p:spPr>
          <a:xfrm>
            <a:off x="3606989" y="2368682"/>
            <a:ext cx="2697200" cy="1938991"/>
          </a:xfrm>
          <a:prstGeom prst="round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5767063-91D6-3D8E-64B2-8000542C5B91}"/>
              </a:ext>
            </a:extLst>
          </p:cNvPr>
          <p:cNvSpPr txBox="1"/>
          <p:nvPr/>
        </p:nvSpPr>
        <p:spPr>
          <a:xfrm>
            <a:off x="3690257" y="2368682"/>
            <a:ext cx="2596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Lucida Calligraphy" panose="03010101010101010101" pitchFamily="66" charset="0"/>
              </a:rPr>
              <a:t>Pour tout renseignements contactez</a:t>
            </a:r>
          </a:p>
          <a:p>
            <a:pPr algn="ctr"/>
            <a:r>
              <a:rPr lang="fr-FR" sz="2000" dirty="0">
                <a:latin typeface="Lucida Calligraphy" panose="03010101010101010101" pitchFamily="66" charset="0"/>
              </a:rPr>
              <a:t>L’Accueil de loisirs </a:t>
            </a:r>
          </a:p>
          <a:p>
            <a:pPr algn="ctr"/>
            <a:r>
              <a:rPr lang="fr-FR" sz="2000" dirty="0">
                <a:latin typeface="Lucida Calligraphy" panose="03010101010101010101" pitchFamily="66" charset="0"/>
              </a:rPr>
              <a:t>06.74.26.69.71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5084A5B-B4E9-AF2A-B24D-FCC063D3EEAA}"/>
              </a:ext>
            </a:extLst>
          </p:cNvPr>
          <p:cNvSpPr txBox="1"/>
          <p:nvPr/>
        </p:nvSpPr>
        <p:spPr>
          <a:xfrm>
            <a:off x="522514" y="2135862"/>
            <a:ext cx="249010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/>
              <a:t>Du 11 au 15 août : </a:t>
            </a:r>
            <a:r>
              <a:rPr lang="fr-FR" sz="2200" b="1" dirty="0">
                <a:solidFill>
                  <a:srgbClr val="FF0000"/>
                </a:solidFill>
              </a:rPr>
              <a:t>Centre fermé</a:t>
            </a:r>
          </a:p>
          <a:p>
            <a:pPr algn="ctr"/>
            <a:endParaRPr lang="fr-FR" sz="2200" b="1" dirty="0"/>
          </a:p>
          <a:p>
            <a:pPr algn="ctr"/>
            <a:r>
              <a:rPr lang="fr-FR" sz="2200" b="1" u="sng" dirty="0"/>
              <a:t>22 août :</a:t>
            </a:r>
            <a:r>
              <a:rPr lang="fr-FR" sz="2200" b="1" dirty="0"/>
              <a:t> </a:t>
            </a:r>
            <a:r>
              <a:rPr lang="fr-FR" sz="2200" dirty="0"/>
              <a:t>Sortie au parc de </a:t>
            </a:r>
            <a:r>
              <a:rPr lang="fr-FR" sz="2200" dirty="0" err="1"/>
              <a:t>Geresme</a:t>
            </a:r>
            <a:r>
              <a:rPr lang="fr-FR" sz="2200" dirty="0"/>
              <a:t> à Crépy-en-Valois</a:t>
            </a:r>
          </a:p>
          <a:p>
            <a:pPr algn="ctr"/>
            <a:endParaRPr lang="fr-FR" sz="2200" b="1" dirty="0"/>
          </a:p>
          <a:p>
            <a:pPr algn="ctr"/>
            <a:r>
              <a:rPr lang="fr-FR" sz="2200" b="1" u="sng" dirty="0"/>
              <a:t>27 août :</a:t>
            </a:r>
            <a:r>
              <a:rPr lang="fr-FR" sz="2200" b="1" dirty="0"/>
              <a:t> </a:t>
            </a:r>
            <a:r>
              <a:rPr lang="fr-FR" sz="2200" dirty="0"/>
              <a:t>Parc de la Corbie</a:t>
            </a:r>
          </a:p>
          <a:p>
            <a:pPr algn="ctr"/>
            <a:endParaRPr lang="fr-FR" sz="2200" b="1" dirty="0"/>
          </a:p>
          <a:p>
            <a:pPr algn="ctr"/>
            <a:r>
              <a:rPr lang="fr-FR" sz="2200" b="1" u="sng" dirty="0"/>
              <a:t>28 août :</a:t>
            </a:r>
            <a:r>
              <a:rPr lang="fr-FR" sz="2200" b="1" dirty="0"/>
              <a:t> </a:t>
            </a:r>
            <a:r>
              <a:rPr lang="fr-FR" sz="2200" dirty="0"/>
              <a:t>Structures gonflables sur le centre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C80FA7-B6A4-7569-AFE2-2B8FB62181E3}"/>
              </a:ext>
            </a:extLst>
          </p:cNvPr>
          <p:cNvSpPr txBox="1"/>
          <p:nvPr/>
        </p:nvSpPr>
        <p:spPr>
          <a:xfrm>
            <a:off x="7250429" y="2566185"/>
            <a:ext cx="2146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Du 18 au 22 août : </a:t>
            </a:r>
          </a:p>
          <a:p>
            <a:pPr algn="ctr"/>
            <a:r>
              <a:rPr lang="fr-FR" sz="2000" b="1" dirty="0"/>
              <a:t>Manga</a:t>
            </a:r>
            <a:endParaRPr lang="fr-FR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A569CAD-E090-7B15-4CBE-24ED7E3FC2A8}"/>
              </a:ext>
            </a:extLst>
          </p:cNvPr>
          <p:cNvSpPr txBox="1"/>
          <p:nvPr/>
        </p:nvSpPr>
        <p:spPr>
          <a:xfrm>
            <a:off x="7054096" y="3551634"/>
            <a:ext cx="24901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Du 25 au 29 août :</a:t>
            </a:r>
          </a:p>
          <a:p>
            <a:pPr algn="ctr"/>
            <a:r>
              <a:rPr lang="fr-FR" sz="2200" b="1" dirty="0">
                <a:solidFill>
                  <a:schemeClr val="bg1"/>
                </a:solidFill>
              </a:rPr>
              <a:t>C</a:t>
            </a:r>
            <a:r>
              <a:rPr lang="fr-FR" sz="2200" b="1" dirty="0">
                <a:solidFill>
                  <a:srgbClr val="FF0000"/>
                </a:solidFill>
              </a:rPr>
              <a:t>o</a:t>
            </a:r>
            <a:r>
              <a:rPr lang="fr-FR" sz="2200" b="1" dirty="0">
                <a:solidFill>
                  <a:srgbClr val="00B0F0"/>
                </a:solidFill>
              </a:rPr>
              <a:t>u</a:t>
            </a:r>
            <a:r>
              <a:rPr lang="fr-FR" sz="2200" b="1" dirty="0">
                <a:solidFill>
                  <a:srgbClr val="92D050"/>
                </a:solidFill>
              </a:rPr>
              <a:t>l</a:t>
            </a:r>
            <a:r>
              <a:rPr lang="fr-FR" sz="2200" b="1" dirty="0"/>
              <a:t>e</a:t>
            </a:r>
            <a:r>
              <a:rPr lang="fr-FR" sz="2200" b="1" dirty="0">
                <a:solidFill>
                  <a:schemeClr val="bg1"/>
                </a:solidFill>
              </a:rPr>
              <a:t>u</a:t>
            </a:r>
            <a:r>
              <a:rPr lang="fr-FR" sz="2200" b="1" dirty="0"/>
              <a:t>r</a:t>
            </a:r>
            <a:r>
              <a:rPr lang="fr-FR" sz="2000" dirty="0"/>
              <a:t> </a:t>
            </a:r>
          </a:p>
          <a:p>
            <a:pPr algn="ctr"/>
            <a:r>
              <a:rPr lang="fr-FR" sz="2000" dirty="0"/>
              <a:t>Viens chaque jour avec la couleur indiquée ! </a:t>
            </a:r>
          </a:p>
        </p:txBody>
      </p:sp>
    </p:spTree>
    <p:extLst>
      <p:ext uri="{BB962C8B-B14F-4D97-AF65-F5344CB8AC3E}">
        <p14:creationId xmlns:p14="http://schemas.microsoft.com/office/powerpoint/2010/main" val="230917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aysage, ciel, lac, eau">
            <a:extLst>
              <a:ext uri="{FF2B5EF4-FFF2-40B4-BE49-F238E27FC236}">
                <a16:creationId xmlns:a16="http://schemas.microsoft.com/office/drawing/2014/main" id="{6C87A2D9-890D-0367-27BC-4022A9A3E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F6BE5D3-D5D1-5E14-EE61-2345CDA4026B}"/>
              </a:ext>
            </a:extLst>
          </p:cNvPr>
          <p:cNvSpPr txBox="1"/>
          <p:nvPr/>
        </p:nvSpPr>
        <p:spPr>
          <a:xfrm>
            <a:off x="5446" y="803493"/>
            <a:ext cx="446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M</a:t>
            </a:r>
          </a:p>
          <a:p>
            <a:pPr algn="ctr"/>
            <a:r>
              <a:rPr lang="fr-FR" sz="2400" dirty="0"/>
              <a:t>A</a:t>
            </a:r>
          </a:p>
          <a:p>
            <a:pPr algn="ctr"/>
            <a:r>
              <a:rPr lang="fr-FR" sz="2400" dirty="0"/>
              <a:t>T</a:t>
            </a:r>
          </a:p>
          <a:p>
            <a:pPr algn="ctr"/>
            <a:r>
              <a:rPr lang="fr-FR" sz="2400" dirty="0"/>
              <a:t>I</a:t>
            </a:r>
          </a:p>
          <a:p>
            <a:pPr algn="ctr"/>
            <a:r>
              <a:rPr lang="fr-FR" sz="2400" dirty="0"/>
              <a:t>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388624-6B40-3BE6-DC24-A4365B10D9DA}"/>
              </a:ext>
            </a:extLst>
          </p:cNvPr>
          <p:cNvSpPr txBox="1"/>
          <p:nvPr/>
        </p:nvSpPr>
        <p:spPr>
          <a:xfrm>
            <a:off x="-315684" y="3072347"/>
            <a:ext cx="1197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</a:t>
            </a:r>
          </a:p>
          <a:p>
            <a:pPr algn="ctr"/>
            <a:r>
              <a:rPr lang="fr-FR" sz="2400" dirty="0"/>
              <a:t>P</a:t>
            </a:r>
          </a:p>
          <a:p>
            <a:pPr algn="ctr"/>
            <a:r>
              <a:rPr lang="fr-FR" sz="2400" dirty="0"/>
              <a:t>R</a:t>
            </a:r>
          </a:p>
          <a:p>
            <a:pPr algn="ctr"/>
            <a:r>
              <a:rPr lang="fr-FR" sz="2400" dirty="0"/>
              <a:t>E</a:t>
            </a:r>
          </a:p>
          <a:p>
            <a:pPr algn="ctr"/>
            <a:r>
              <a:rPr lang="fr-FR" sz="2400" dirty="0"/>
              <a:t>S</a:t>
            </a:r>
          </a:p>
          <a:p>
            <a:pPr algn="ctr"/>
            <a:r>
              <a:rPr lang="fr-FR" sz="2400" dirty="0"/>
              <a:t>-</a:t>
            </a:r>
          </a:p>
          <a:p>
            <a:pPr algn="ctr"/>
            <a:r>
              <a:rPr lang="fr-FR" sz="2400" dirty="0"/>
              <a:t>M</a:t>
            </a:r>
          </a:p>
          <a:p>
            <a:pPr algn="ctr"/>
            <a:r>
              <a:rPr lang="fr-FR" sz="2400" dirty="0"/>
              <a:t>I</a:t>
            </a:r>
          </a:p>
          <a:p>
            <a:pPr algn="ctr"/>
            <a:r>
              <a:rPr lang="fr-FR" sz="2400" dirty="0"/>
              <a:t>D</a:t>
            </a:r>
          </a:p>
          <a:p>
            <a:pPr algn="ctr"/>
            <a:r>
              <a:rPr lang="fr-FR" sz="2400" dirty="0"/>
              <a:t>I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A7E50A53-2E0C-B477-B46E-4EB4399D5FC3}"/>
              </a:ext>
            </a:extLst>
          </p:cNvPr>
          <p:cNvCxnSpPr>
            <a:cxnSpLocks/>
          </p:cNvCxnSpPr>
          <p:nvPr/>
        </p:nvCxnSpPr>
        <p:spPr>
          <a:xfrm>
            <a:off x="122465" y="3072347"/>
            <a:ext cx="96637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1E091C08-0DC1-69C8-DC6E-8B2C00C7E69A}"/>
              </a:ext>
            </a:extLst>
          </p:cNvPr>
          <p:cNvSpPr txBox="1"/>
          <p:nvPr/>
        </p:nvSpPr>
        <p:spPr>
          <a:xfrm>
            <a:off x="2873828" y="33554"/>
            <a:ext cx="925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5/08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64A3200-563C-415C-D13A-F480C4340D1A}"/>
              </a:ext>
            </a:extLst>
          </p:cNvPr>
          <p:cNvSpPr txBox="1"/>
          <p:nvPr/>
        </p:nvSpPr>
        <p:spPr>
          <a:xfrm>
            <a:off x="8333015" y="33554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8/08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5D2A505-C179-5D65-F5EB-B6E360B6B31E}"/>
              </a:ext>
            </a:extLst>
          </p:cNvPr>
          <p:cNvSpPr txBox="1"/>
          <p:nvPr/>
        </p:nvSpPr>
        <p:spPr>
          <a:xfrm>
            <a:off x="821870" y="52626"/>
            <a:ext cx="98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4/08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CCED1F1-75D6-1DD6-652E-70316D5047AF}"/>
              </a:ext>
            </a:extLst>
          </p:cNvPr>
          <p:cNvSpPr txBox="1"/>
          <p:nvPr/>
        </p:nvSpPr>
        <p:spPr>
          <a:xfrm>
            <a:off x="6468836" y="52626"/>
            <a:ext cx="985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7/08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55E1EB9-A002-948E-758B-2E034ABA306C}"/>
              </a:ext>
            </a:extLst>
          </p:cNvPr>
          <p:cNvSpPr txBox="1"/>
          <p:nvPr/>
        </p:nvSpPr>
        <p:spPr>
          <a:xfrm>
            <a:off x="4610099" y="52626"/>
            <a:ext cx="115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6/08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1C636F-C32C-D745-9E34-E2AFC200D29D}"/>
              </a:ext>
            </a:extLst>
          </p:cNvPr>
          <p:cNvSpPr/>
          <p:nvPr/>
        </p:nvSpPr>
        <p:spPr>
          <a:xfrm>
            <a:off x="451760" y="566916"/>
            <a:ext cx="1779789" cy="2412155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1375BE-D4EB-2AFC-E8DC-E7AD0522CFCB}"/>
              </a:ext>
            </a:extLst>
          </p:cNvPr>
          <p:cNvSpPr/>
          <p:nvPr/>
        </p:nvSpPr>
        <p:spPr>
          <a:xfrm>
            <a:off x="7991491" y="566913"/>
            <a:ext cx="1836931" cy="2412155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D3D2F8-0284-B212-D624-9F51B1CBB21A}"/>
              </a:ext>
            </a:extLst>
          </p:cNvPr>
          <p:cNvSpPr/>
          <p:nvPr/>
        </p:nvSpPr>
        <p:spPr>
          <a:xfrm>
            <a:off x="2347942" y="566915"/>
            <a:ext cx="1779789" cy="2412150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EC3E2B-4FA9-F6E8-166F-9B6015F2FF8A}"/>
              </a:ext>
            </a:extLst>
          </p:cNvPr>
          <p:cNvSpPr/>
          <p:nvPr/>
        </p:nvSpPr>
        <p:spPr>
          <a:xfrm>
            <a:off x="4230789" y="566915"/>
            <a:ext cx="1779789" cy="241215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922282-6F07-5051-BDA9-F3DB242AB584}"/>
              </a:ext>
            </a:extLst>
          </p:cNvPr>
          <p:cNvSpPr/>
          <p:nvPr/>
        </p:nvSpPr>
        <p:spPr>
          <a:xfrm>
            <a:off x="6071519" y="566914"/>
            <a:ext cx="1779789" cy="241215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C2CC6A-FD33-643D-5E55-68699A2DAAD6}"/>
              </a:ext>
            </a:extLst>
          </p:cNvPr>
          <p:cNvSpPr/>
          <p:nvPr/>
        </p:nvSpPr>
        <p:spPr>
          <a:xfrm>
            <a:off x="449047" y="3165624"/>
            <a:ext cx="1779789" cy="350731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8662D9-A5F3-A11F-FDC1-8AD2C5735C0C}"/>
              </a:ext>
            </a:extLst>
          </p:cNvPr>
          <p:cNvSpPr/>
          <p:nvPr/>
        </p:nvSpPr>
        <p:spPr>
          <a:xfrm>
            <a:off x="4230788" y="3164877"/>
            <a:ext cx="1779789" cy="350731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4FB1CC-C39D-5193-F8DA-53BB8CD1B613}"/>
              </a:ext>
            </a:extLst>
          </p:cNvPr>
          <p:cNvSpPr/>
          <p:nvPr/>
        </p:nvSpPr>
        <p:spPr>
          <a:xfrm>
            <a:off x="7989934" y="3145079"/>
            <a:ext cx="1836931" cy="350731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2CEC4C-940F-D811-D0FE-4C80DC66FD42}"/>
              </a:ext>
            </a:extLst>
          </p:cNvPr>
          <p:cNvSpPr/>
          <p:nvPr/>
        </p:nvSpPr>
        <p:spPr>
          <a:xfrm>
            <a:off x="6111143" y="3164877"/>
            <a:ext cx="1779789" cy="350731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304D2-5355-898B-EE95-B435F6E90BF1}"/>
              </a:ext>
            </a:extLst>
          </p:cNvPr>
          <p:cNvSpPr/>
          <p:nvPr/>
        </p:nvSpPr>
        <p:spPr>
          <a:xfrm>
            <a:off x="2324504" y="3164877"/>
            <a:ext cx="1779789" cy="3507312"/>
          </a:xfrm>
          <a:prstGeom prst="rect">
            <a:avLst/>
          </a:prstGeom>
          <a:solidFill>
            <a:srgbClr val="B3E1E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B5A3C5B-EF09-98DE-AD48-83CA4732307F}"/>
              </a:ext>
            </a:extLst>
          </p:cNvPr>
          <p:cNvSpPr txBox="1"/>
          <p:nvPr/>
        </p:nvSpPr>
        <p:spPr>
          <a:xfrm>
            <a:off x="702896" y="1341813"/>
            <a:ext cx="1384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Poterie (fruits)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DA27017-714D-4258-9D7D-4C2D456C1728}"/>
              </a:ext>
            </a:extLst>
          </p:cNvPr>
          <p:cNvSpPr txBox="1"/>
          <p:nvPr/>
        </p:nvSpPr>
        <p:spPr>
          <a:xfrm>
            <a:off x="541868" y="4503034"/>
            <a:ext cx="1545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Jeux extérieurs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42186D6-2A70-034C-CED3-E531054D8488}"/>
              </a:ext>
            </a:extLst>
          </p:cNvPr>
          <p:cNvSpPr txBox="1"/>
          <p:nvPr/>
        </p:nvSpPr>
        <p:spPr>
          <a:xfrm>
            <a:off x="2773294" y="1327847"/>
            <a:ext cx="111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Pot de fleurs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3BBFC51-6638-0F12-9C45-A6153ECEA963}"/>
              </a:ext>
            </a:extLst>
          </p:cNvPr>
          <p:cNvSpPr txBox="1"/>
          <p:nvPr/>
        </p:nvSpPr>
        <p:spPr>
          <a:xfrm>
            <a:off x="2453419" y="4180343"/>
            <a:ext cx="1469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Jeu de motricité en extérieur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8ABB67-F460-7202-A4B0-4E21BE55BF24}"/>
              </a:ext>
            </a:extLst>
          </p:cNvPr>
          <p:cNvSpPr txBox="1"/>
          <p:nvPr/>
        </p:nvSpPr>
        <p:spPr>
          <a:xfrm>
            <a:off x="4384746" y="1341812"/>
            <a:ext cx="1566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Cadre avec mains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27771A0-8AB6-A157-7F53-696633670362}"/>
              </a:ext>
            </a:extLst>
          </p:cNvPr>
          <p:cNvSpPr txBox="1"/>
          <p:nvPr/>
        </p:nvSpPr>
        <p:spPr>
          <a:xfrm>
            <a:off x="4403665" y="4456394"/>
            <a:ext cx="1411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Jeu:</a:t>
            </a:r>
            <a:r>
              <a:rPr lang="fr-FR" sz="2400" dirty="0"/>
              <a:t> Balle assise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204FF3F-3F35-48B5-5C8C-8D50A3CF39F9}"/>
              </a:ext>
            </a:extLst>
          </p:cNvPr>
          <p:cNvSpPr txBox="1"/>
          <p:nvPr/>
        </p:nvSpPr>
        <p:spPr>
          <a:xfrm>
            <a:off x="6248922" y="1421513"/>
            <a:ext cx="1424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Porte clés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31C82F2-47FA-C5FC-0BBD-FE50BB888019}"/>
              </a:ext>
            </a:extLst>
          </p:cNvPr>
          <p:cNvSpPr txBox="1"/>
          <p:nvPr/>
        </p:nvSpPr>
        <p:spPr>
          <a:xfrm>
            <a:off x="8243173" y="1505322"/>
            <a:ext cx="1330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Chenilles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E19835D-2636-B55D-69CF-C6B57E34B3A4}"/>
              </a:ext>
            </a:extLst>
          </p:cNvPr>
          <p:cNvSpPr txBox="1"/>
          <p:nvPr/>
        </p:nvSpPr>
        <p:spPr>
          <a:xfrm>
            <a:off x="6291556" y="4437070"/>
            <a:ext cx="147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Jeux d’eau 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7469947-1C36-B05F-02B5-F7C4CDCD1161}"/>
              </a:ext>
            </a:extLst>
          </p:cNvPr>
          <p:cNvSpPr txBox="1"/>
          <p:nvPr/>
        </p:nvSpPr>
        <p:spPr>
          <a:xfrm>
            <a:off x="8082770" y="4087062"/>
            <a:ext cx="1675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Ballon avec peinture cache </a:t>
            </a:r>
            <a:r>
              <a:rPr lang="fr-FR" sz="2400" dirty="0" err="1"/>
              <a:t>cache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2510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manga, croquis, bande dessinée, Visage humain&#10;&#10;Le contenu généré par l’IA peut être incorrect.">
            <a:extLst>
              <a:ext uri="{FF2B5EF4-FFF2-40B4-BE49-F238E27FC236}">
                <a16:creationId xmlns:a16="http://schemas.microsoft.com/office/drawing/2014/main" id="{BA52034D-F2C5-9F46-D2C9-FED11A049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54"/>
            <a:ext cx="9900554" cy="682444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FD31FFF-6F01-AC57-8D50-2340614D1BAD}"/>
              </a:ext>
            </a:extLst>
          </p:cNvPr>
          <p:cNvSpPr txBox="1"/>
          <p:nvPr/>
        </p:nvSpPr>
        <p:spPr>
          <a:xfrm>
            <a:off x="5446" y="803493"/>
            <a:ext cx="446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FFFF00"/>
                </a:highlight>
              </a:rPr>
              <a:t>M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A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T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I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14BBD6-6A12-E033-1EAA-7B48E8714829}"/>
              </a:ext>
            </a:extLst>
          </p:cNvPr>
          <p:cNvSpPr txBox="1"/>
          <p:nvPr/>
        </p:nvSpPr>
        <p:spPr>
          <a:xfrm>
            <a:off x="-315684" y="3072347"/>
            <a:ext cx="1197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highlight>
                  <a:srgbClr val="FFFF00"/>
                </a:highlight>
              </a:rPr>
              <a:t>A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P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R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E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S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-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M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I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D</a:t>
            </a:r>
          </a:p>
          <a:p>
            <a:pPr algn="ctr"/>
            <a:r>
              <a:rPr lang="fr-FR" sz="2400" dirty="0">
                <a:highlight>
                  <a:srgbClr val="FFFF00"/>
                </a:highlight>
              </a:rPr>
              <a:t>I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D045B60-807A-B23E-0BAE-1F4B4D5AD9D5}"/>
              </a:ext>
            </a:extLst>
          </p:cNvPr>
          <p:cNvCxnSpPr>
            <a:cxnSpLocks/>
          </p:cNvCxnSpPr>
          <p:nvPr/>
        </p:nvCxnSpPr>
        <p:spPr>
          <a:xfrm>
            <a:off x="122465" y="3072347"/>
            <a:ext cx="777095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6BD23A8-A2B5-00D2-43D2-D629682DB89A}"/>
              </a:ext>
            </a:extLst>
          </p:cNvPr>
          <p:cNvSpPr txBox="1"/>
          <p:nvPr/>
        </p:nvSpPr>
        <p:spPr>
          <a:xfrm>
            <a:off x="821870" y="52626"/>
            <a:ext cx="1096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highlight>
                  <a:srgbClr val="FFFF00"/>
                </a:highlight>
                <a:latin typeface="Lucida Calligraphy" panose="03010101010101010101" pitchFamily="66" charset="0"/>
              </a:rPr>
              <a:t>18/07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787927-41E9-091F-1774-336A93441631}"/>
              </a:ext>
            </a:extLst>
          </p:cNvPr>
          <p:cNvSpPr txBox="1"/>
          <p:nvPr/>
        </p:nvSpPr>
        <p:spPr>
          <a:xfrm>
            <a:off x="2873828" y="33554"/>
            <a:ext cx="1096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FFFF00"/>
                </a:highlight>
                <a:latin typeface="Lucida Calligraphy" panose="03010101010101010101" pitchFamily="66" charset="0"/>
              </a:rPr>
              <a:t>19/07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EE230E-1D56-5AB5-9C10-6CDE032AB477}"/>
              </a:ext>
            </a:extLst>
          </p:cNvPr>
          <p:cNvSpPr txBox="1"/>
          <p:nvPr/>
        </p:nvSpPr>
        <p:spPr>
          <a:xfrm>
            <a:off x="4610099" y="52626"/>
            <a:ext cx="115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FFFF00"/>
                </a:highlight>
                <a:latin typeface="Lucida Calligraphy" panose="03010101010101010101" pitchFamily="66" charset="0"/>
              </a:rPr>
              <a:t>20/07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5337869-B8C8-9876-6410-23D19C63AB49}"/>
              </a:ext>
            </a:extLst>
          </p:cNvPr>
          <p:cNvSpPr txBox="1"/>
          <p:nvPr/>
        </p:nvSpPr>
        <p:spPr>
          <a:xfrm>
            <a:off x="6468836" y="52626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FFFF00"/>
                </a:highlight>
                <a:latin typeface="Lucida Calligraphy" panose="03010101010101010101" pitchFamily="66" charset="0"/>
              </a:rPr>
              <a:t>21/08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D375D2-6AFF-988B-166E-D7E9CC9B663C}"/>
              </a:ext>
            </a:extLst>
          </p:cNvPr>
          <p:cNvSpPr txBox="1"/>
          <p:nvPr/>
        </p:nvSpPr>
        <p:spPr>
          <a:xfrm>
            <a:off x="8333015" y="33554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highlight>
                  <a:srgbClr val="FFFF00"/>
                </a:highlight>
                <a:latin typeface="Lucida Calligraphy" panose="03010101010101010101" pitchFamily="66" charset="0"/>
              </a:rPr>
              <a:t>22/08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AB8F78-3566-7A8B-843D-B43295EE01C0}"/>
              </a:ext>
            </a:extLst>
          </p:cNvPr>
          <p:cNvSpPr/>
          <p:nvPr/>
        </p:nvSpPr>
        <p:spPr>
          <a:xfrm>
            <a:off x="451760" y="566916"/>
            <a:ext cx="1779789" cy="241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2B6286-CE39-19C5-CBD3-C34CF3DF3C82}"/>
              </a:ext>
            </a:extLst>
          </p:cNvPr>
          <p:cNvSpPr/>
          <p:nvPr/>
        </p:nvSpPr>
        <p:spPr>
          <a:xfrm>
            <a:off x="449047" y="3165624"/>
            <a:ext cx="1779789" cy="3507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117725-F48B-E644-FC26-D11927870BDA}"/>
              </a:ext>
            </a:extLst>
          </p:cNvPr>
          <p:cNvSpPr/>
          <p:nvPr/>
        </p:nvSpPr>
        <p:spPr>
          <a:xfrm>
            <a:off x="2347942" y="566915"/>
            <a:ext cx="1779789" cy="24113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EC16B9-F013-6D99-1741-2BA7185D85FE}"/>
              </a:ext>
            </a:extLst>
          </p:cNvPr>
          <p:cNvSpPr/>
          <p:nvPr/>
        </p:nvSpPr>
        <p:spPr>
          <a:xfrm>
            <a:off x="4230789" y="566915"/>
            <a:ext cx="1779789" cy="2412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7A0551-0F37-79BF-1F0F-2D456DEF4CB9}"/>
              </a:ext>
            </a:extLst>
          </p:cNvPr>
          <p:cNvSpPr/>
          <p:nvPr/>
        </p:nvSpPr>
        <p:spPr>
          <a:xfrm>
            <a:off x="4230788" y="3164877"/>
            <a:ext cx="1779789" cy="3507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199419-07EE-5AB6-9F0F-6B1DA3890E03}"/>
              </a:ext>
            </a:extLst>
          </p:cNvPr>
          <p:cNvSpPr/>
          <p:nvPr/>
        </p:nvSpPr>
        <p:spPr>
          <a:xfrm>
            <a:off x="6113634" y="566161"/>
            <a:ext cx="1779789" cy="2412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E727B9-EB90-3FED-10DA-57767FA4020D}"/>
              </a:ext>
            </a:extLst>
          </p:cNvPr>
          <p:cNvSpPr/>
          <p:nvPr/>
        </p:nvSpPr>
        <p:spPr>
          <a:xfrm>
            <a:off x="7991491" y="566912"/>
            <a:ext cx="1836931" cy="61052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23231D2-066B-8873-9030-D39E77D2D833}"/>
              </a:ext>
            </a:extLst>
          </p:cNvPr>
          <p:cNvSpPr/>
          <p:nvPr/>
        </p:nvSpPr>
        <p:spPr>
          <a:xfrm>
            <a:off x="6085347" y="3165627"/>
            <a:ext cx="1779789" cy="3506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600F6B-FC84-2AC7-9CDD-0D4E1EA0AB2F}"/>
              </a:ext>
            </a:extLst>
          </p:cNvPr>
          <p:cNvSpPr/>
          <p:nvPr/>
        </p:nvSpPr>
        <p:spPr>
          <a:xfrm>
            <a:off x="2370916" y="3164877"/>
            <a:ext cx="1779789" cy="35073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E4B1681-B889-86B2-3D98-67401F1D9A8B}"/>
              </a:ext>
            </a:extLst>
          </p:cNvPr>
          <p:cNvSpPr txBox="1"/>
          <p:nvPr/>
        </p:nvSpPr>
        <p:spPr>
          <a:xfrm>
            <a:off x="412590" y="914400"/>
            <a:ext cx="18110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Dessine ta planche de manga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Cerf-volant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6479E68-9562-2CEF-149A-E3661043B4B7}"/>
              </a:ext>
            </a:extLst>
          </p:cNvPr>
          <p:cNvSpPr txBox="1"/>
          <p:nvPr/>
        </p:nvSpPr>
        <p:spPr>
          <a:xfrm>
            <a:off x="2433058" y="949797"/>
            <a:ext cx="16555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Cocktail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 err="1"/>
              <a:t>Kaleidoscope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8C2293F-F8C6-97BE-A549-2402D31D7CEB}"/>
              </a:ext>
            </a:extLst>
          </p:cNvPr>
          <p:cNvSpPr txBox="1"/>
          <p:nvPr/>
        </p:nvSpPr>
        <p:spPr>
          <a:xfrm>
            <a:off x="4425576" y="949797"/>
            <a:ext cx="1585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Onomatopées prénom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Bouquet de fleurs mains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AFFE244-4E58-5B6A-D05B-782F94EDA5D7}"/>
              </a:ext>
            </a:extLst>
          </p:cNvPr>
          <p:cNvSpPr txBox="1"/>
          <p:nvPr/>
        </p:nvSpPr>
        <p:spPr>
          <a:xfrm>
            <a:off x="6315988" y="949797"/>
            <a:ext cx="1404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/>
              <a:t>Ninjastar</a:t>
            </a: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Poisson </a:t>
            </a:r>
            <a:r>
              <a:rPr lang="fr-FR" dirty="0" err="1"/>
              <a:t>pompom</a:t>
            </a:r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9C5BBBB-5B90-D69E-8055-299833614D5E}"/>
              </a:ext>
            </a:extLst>
          </p:cNvPr>
          <p:cNvSpPr txBox="1"/>
          <p:nvPr/>
        </p:nvSpPr>
        <p:spPr>
          <a:xfrm>
            <a:off x="8180820" y="1413551"/>
            <a:ext cx="15361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Sortie à la journée au parc de </a:t>
            </a:r>
            <a:r>
              <a:rPr lang="fr-FR" sz="2800" dirty="0" err="1"/>
              <a:t>Géresme</a:t>
            </a:r>
            <a:r>
              <a:rPr lang="fr-FR" sz="2800" dirty="0"/>
              <a:t> à Crépy-en-Valois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DF3A8D0-1AA9-F7A5-5CA2-44F233DF7755}"/>
              </a:ext>
            </a:extLst>
          </p:cNvPr>
          <p:cNvSpPr txBox="1"/>
          <p:nvPr/>
        </p:nvSpPr>
        <p:spPr>
          <a:xfrm>
            <a:off x="572012" y="4146053"/>
            <a:ext cx="14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Jeu:</a:t>
            </a:r>
            <a:r>
              <a:rPr lang="fr-FR" sz="2400" dirty="0"/>
              <a:t> Tribu indienne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B6246B2-E181-E226-17B9-B254937F8CFB}"/>
              </a:ext>
            </a:extLst>
          </p:cNvPr>
          <p:cNvSpPr txBox="1"/>
          <p:nvPr/>
        </p:nvSpPr>
        <p:spPr>
          <a:xfrm>
            <a:off x="2618395" y="4087531"/>
            <a:ext cx="1426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Jeu:</a:t>
            </a:r>
            <a:r>
              <a:rPr lang="fr-FR" sz="2400" dirty="0"/>
              <a:t> l’eau en chaîne 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886F50E-2D01-9E3E-BA7F-E9F1BEABF7B3}"/>
              </a:ext>
            </a:extLst>
          </p:cNvPr>
          <p:cNvSpPr txBox="1"/>
          <p:nvPr/>
        </p:nvSpPr>
        <p:spPr>
          <a:xfrm>
            <a:off x="4405136" y="4146052"/>
            <a:ext cx="1585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Jeu:</a:t>
            </a:r>
            <a:r>
              <a:rPr lang="fr-FR" sz="2400" dirty="0"/>
              <a:t> Water glass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0A0CFF4-71B5-6315-2AEE-513C94784507}"/>
              </a:ext>
            </a:extLst>
          </p:cNvPr>
          <p:cNvSpPr txBox="1"/>
          <p:nvPr/>
        </p:nvSpPr>
        <p:spPr>
          <a:xfrm>
            <a:off x="6246123" y="4134176"/>
            <a:ext cx="14582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Jeu:</a:t>
            </a:r>
            <a:r>
              <a:rPr lang="fr-FR" sz="2400" dirty="0"/>
              <a:t> Béret mouillé</a:t>
            </a:r>
          </a:p>
        </p:txBody>
      </p:sp>
    </p:spTree>
    <p:extLst>
      <p:ext uri="{BB962C8B-B14F-4D97-AF65-F5344CB8AC3E}">
        <p14:creationId xmlns:p14="http://schemas.microsoft.com/office/powerpoint/2010/main" val="194376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Une image contenant art, Caractère coloré, peinture, Dessin d’enfant">
            <a:extLst>
              <a:ext uri="{FF2B5EF4-FFF2-40B4-BE49-F238E27FC236}">
                <a16:creationId xmlns:a16="http://schemas.microsoft.com/office/drawing/2014/main" id="{8650F9C5-FCC4-65C0-D7EC-8347F57DA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900554" cy="685799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F251A5D-9DB7-630A-65EC-007402930CBC}"/>
              </a:ext>
            </a:extLst>
          </p:cNvPr>
          <p:cNvSpPr txBox="1"/>
          <p:nvPr/>
        </p:nvSpPr>
        <p:spPr>
          <a:xfrm>
            <a:off x="821870" y="52626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25/08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0E237D-88DD-6DB1-142C-9356AD5271B1}"/>
              </a:ext>
            </a:extLst>
          </p:cNvPr>
          <p:cNvSpPr txBox="1"/>
          <p:nvPr/>
        </p:nvSpPr>
        <p:spPr>
          <a:xfrm>
            <a:off x="2756807" y="33554"/>
            <a:ext cx="1153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26/08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BD7E0E3-33C8-4473-7758-40A702B32D33}"/>
              </a:ext>
            </a:extLst>
          </p:cNvPr>
          <p:cNvSpPr txBox="1"/>
          <p:nvPr/>
        </p:nvSpPr>
        <p:spPr>
          <a:xfrm>
            <a:off x="4610099" y="52626"/>
            <a:ext cx="115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27/08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9A9E01E-A5CC-2016-78B8-0AAE83B921B0}"/>
              </a:ext>
            </a:extLst>
          </p:cNvPr>
          <p:cNvSpPr txBox="1"/>
          <p:nvPr/>
        </p:nvSpPr>
        <p:spPr>
          <a:xfrm>
            <a:off x="6468836" y="52626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28/08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C2FA123-DBC1-BFBF-91A1-2D58A9527B81}"/>
              </a:ext>
            </a:extLst>
          </p:cNvPr>
          <p:cNvSpPr txBox="1"/>
          <p:nvPr/>
        </p:nvSpPr>
        <p:spPr>
          <a:xfrm>
            <a:off x="8333015" y="33554"/>
            <a:ext cx="1153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Lucida Calligraphy" panose="03010101010101010101" pitchFamily="66" charset="0"/>
              </a:rPr>
              <a:t>29/08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8C453C9-2BFF-ABA9-D4C2-ED7A1D54B988}"/>
              </a:ext>
            </a:extLst>
          </p:cNvPr>
          <p:cNvSpPr txBox="1"/>
          <p:nvPr/>
        </p:nvSpPr>
        <p:spPr>
          <a:xfrm>
            <a:off x="5446" y="803493"/>
            <a:ext cx="446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M</a:t>
            </a:r>
          </a:p>
          <a:p>
            <a:pPr algn="ctr"/>
            <a:r>
              <a:rPr lang="fr-FR" sz="2400" dirty="0"/>
              <a:t>A</a:t>
            </a:r>
          </a:p>
          <a:p>
            <a:pPr algn="ctr"/>
            <a:r>
              <a:rPr lang="fr-FR" sz="2400" dirty="0"/>
              <a:t>T</a:t>
            </a:r>
          </a:p>
          <a:p>
            <a:pPr algn="ctr"/>
            <a:r>
              <a:rPr lang="fr-FR" sz="2400" dirty="0"/>
              <a:t>I</a:t>
            </a:r>
          </a:p>
          <a:p>
            <a:pPr algn="ctr"/>
            <a:r>
              <a:rPr lang="fr-FR" sz="2400" dirty="0"/>
              <a:t>N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D49C662-080F-4314-985E-9BFF65F40E7D}"/>
              </a:ext>
            </a:extLst>
          </p:cNvPr>
          <p:cNvCxnSpPr>
            <a:cxnSpLocks/>
          </p:cNvCxnSpPr>
          <p:nvPr/>
        </p:nvCxnSpPr>
        <p:spPr>
          <a:xfrm>
            <a:off x="122465" y="3072347"/>
            <a:ext cx="96637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D2EFCE4F-2610-6B7E-3820-4D4DD3479555}"/>
              </a:ext>
            </a:extLst>
          </p:cNvPr>
          <p:cNvSpPr txBox="1"/>
          <p:nvPr/>
        </p:nvSpPr>
        <p:spPr>
          <a:xfrm>
            <a:off x="-315684" y="3072347"/>
            <a:ext cx="1197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</a:t>
            </a:r>
          </a:p>
          <a:p>
            <a:pPr algn="ctr"/>
            <a:r>
              <a:rPr lang="fr-FR" sz="2400" dirty="0"/>
              <a:t>P</a:t>
            </a:r>
          </a:p>
          <a:p>
            <a:pPr algn="ctr"/>
            <a:r>
              <a:rPr lang="fr-FR" sz="2400" dirty="0"/>
              <a:t>R</a:t>
            </a:r>
          </a:p>
          <a:p>
            <a:pPr algn="ctr"/>
            <a:r>
              <a:rPr lang="fr-FR" sz="2400" dirty="0"/>
              <a:t>E</a:t>
            </a:r>
          </a:p>
          <a:p>
            <a:pPr algn="ctr"/>
            <a:r>
              <a:rPr lang="fr-FR" sz="2400" dirty="0"/>
              <a:t>S</a:t>
            </a:r>
          </a:p>
          <a:p>
            <a:pPr algn="ctr"/>
            <a:r>
              <a:rPr lang="fr-FR" sz="2400" dirty="0"/>
              <a:t>-</a:t>
            </a:r>
          </a:p>
          <a:p>
            <a:pPr algn="ctr"/>
            <a:r>
              <a:rPr lang="fr-FR" sz="2400" dirty="0"/>
              <a:t>M</a:t>
            </a:r>
          </a:p>
          <a:p>
            <a:pPr algn="ctr"/>
            <a:r>
              <a:rPr lang="fr-FR" sz="2400" dirty="0"/>
              <a:t>I</a:t>
            </a:r>
          </a:p>
          <a:p>
            <a:pPr algn="ctr"/>
            <a:r>
              <a:rPr lang="fr-FR" sz="2400" dirty="0"/>
              <a:t>D</a:t>
            </a:r>
          </a:p>
          <a:p>
            <a:pPr algn="ctr"/>
            <a:r>
              <a:rPr lang="fr-FR" sz="2400" dirty="0"/>
              <a:t>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83B6D9-E027-D01D-C3D1-B2B59E1704FF}"/>
              </a:ext>
            </a:extLst>
          </p:cNvPr>
          <p:cNvSpPr/>
          <p:nvPr/>
        </p:nvSpPr>
        <p:spPr>
          <a:xfrm>
            <a:off x="451760" y="566916"/>
            <a:ext cx="1779789" cy="24121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B6F6F7-9A94-235F-253B-3AEF12D5BF2F}"/>
              </a:ext>
            </a:extLst>
          </p:cNvPr>
          <p:cNvSpPr/>
          <p:nvPr/>
        </p:nvSpPr>
        <p:spPr>
          <a:xfrm>
            <a:off x="449047" y="3165624"/>
            <a:ext cx="1779789" cy="3507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6AEB7-7026-F8A5-4A7C-1D36B53DA303}"/>
              </a:ext>
            </a:extLst>
          </p:cNvPr>
          <p:cNvSpPr/>
          <p:nvPr/>
        </p:nvSpPr>
        <p:spPr>
          <a:xfrm>
            <a:off x="2347942" y="566915"/>
            <a:ext cx="1779789" cy="2412152"/>
          </a:xfrm>
          <a:prstGeom prst="rect">
            <a:avLst/>
          </a:prstGeom>
          <a:solidFill>
            <a:srgbClr val="FF696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4C0BEB-40AE-464E-70B1-5CF5134A31B6}"/>
              </a:ext>
            </a:extLst>
          </p:cNvPr>
          <p:cNvSpPr/>
          <p:nvPr/>
        </p:nvSpPr>
        <p:spPr>
          <a:xfrm>
            <a:off x="4230789" y="566914"/>
            <a:ext cx="1779789" cy="61052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7A1964-C27F-1BD1-57B5-9C364B50CF04}"/>
              </a:ext>
            </a:extLst>
          </p:cNvPr>
          <p:cNvSpPr/>
          <p:nvPr/>
        </p:nvSpPr>
        <p:spPr>
          <a:xfrm>
            <a:off x="6113634" y="566160"/>
            <a:ext cx="1779789" cy="61060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948798-1FB5-B174-2536-7239886323E1}"/>
              </a:ext>
            </a:extLst>
          </p:cNvPr>
          <p:cNvSpPr/>
          <p:nvPr/>
        </p:nvSpPr>
        <p:spPr>
          <a:xfrm>
            <a:off x="7991491" y="566913"/>
            <a:ext cx="1836931" cy="241215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E9B493-B8E6-6111-2A80-AC554B5F5842}"/>
              </a:ext>
            </a:extLst>
          </p:cNvPr>
          <p:cNvSpPr/>
          <p:nvPr/>
        </p:nvSpPr>
        <p:spPr>
          <a:xfrm>
            <a:off x="7986341" y="3157270"/>
            <a:ext cx="1814617" cy="35073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9FB7A-9F6F-CCC7-BDAB-62ACCE6187AF}"/>
              </a:ext>
            </a:extLst>
          </p:cNvPr>
          <p:cNvSpPr txBox="1"/>
          <p:nvPr/>
        </p:nvSpPr>
        <p:spPr>
          <a:xfrm>
            <a:off x="632779" y="598456"/>
            <a:ext cx="1444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Blanc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Visage émotion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Créer ton puzzle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C296971-A133-50CB-326F-34396A18B313}"/>
              </a:ext>
            </a:extLst>
          </p:cNvPr>
          <p:cNvSpPr txBox="1"/>
          <p:nvPr/>
        </p:nvSpPr>
        <p:spPr>
          <a:xfrm>
            <a:off x="697405" y="4425046"/>
            <a:ext cx="1379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Chasse au trésor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3CBEFE-BD13-7A84-8D9F-009D0D1B2973}"/>
              </a:ext>
            </a:extLst>
          </p:cNvPr>
          <p:cNvSpPr/>
          <p:nvPr/>
        </p:nvSpPr>
        <p:spPr>
          <a:xfrm>
            <a:off x="2358082" y="3143227"/>
            <a:ext cx="1779789" cy="3528958"/>
          </a:xfrm>
          <a:prstGeom prst="rect">
            <a:avLst/>
          </a:prstGeom>
          <a:solidFill>
            <a:srgbClr val="FF696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22BDAD7-6A4C-BF5A-85D2-1FC9B16259C4}"/>
              </a:ext>
            </a:extLst>
          </p:cNvPr>
          <p:cNvSpPr txBox="1"/>
          <p:nvPr/>
        </p:nvSpPr>
        <p:spPr>
          <a:xfrm>
            <a:off x="2405910" y="616429"/>
            <a:ext cx="16638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Rouge</a:t>
            </a:r>
          </a:p>
          <a:p>
            <a:pPr algn="ctr"/>
            <a:endParaRPr lang="fr-FR" sz="2000" b="1" dirty="0"/>
          </a:p>
          <a:p>
            <a:pPr algn="ctr"/>
            <a:r>
              <a:rPr lang="fr-FR" sz="2000" dirty="0"/>
              <a:t>Éventail</a:t>
            </a:r>
            <a:r>
              <a:rPr lang="fr-FR" sz="2000" b="1" dirty="0"/>
              <a:t> </a:t>
            </a:r>
            <a:r>
              <a:rPr lang="fr-FR" sz="2000" dirty="0"/>
              <a:t>pastèque</a:t>
            </a:r>
          </a:p>
          <a:p>
            <a:pPr algn="ctr"/>
            <a:endParaRPr lang="fr-FR" sz="2000" dirty="0"/>
          </a:p>
          <a:p>
            <a:pPr algn="ctr"/>
            <a:r>
              <a:rPr lang="fr-FR" sz="2000" dirty="0"/>
              <a:t>Arbre généalogique</a:t>
            </a:r>
            <a:endParaRPr lang="fr-FR" sz="2000" b="1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B0DA22D-D096-0C2F-92E7-687646788157}"/>
              </a:ext>
            </a:extLst>
          </p:cNvPr>
          <p:cNvSpPr txBox="1"/>
          <p:nvPr/>
        </p:nvSpPr>
        <p:spPr>
          <a:xfrm>
            <a:off x="2501653" y="4432857"/>
            <a:ext cx="1492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La course aux couleurs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4C749CB7-5452-C8DA-34E4-6A671EB8D828}"/>
              </a:ext>
            </a:extLst>
          </p:cNvPr>
          <p:cNvSpPr txBox="1"/>
          <p:nvPr/>
        </p:nvSpPr>
        <p:spPr>
          <a:xfrm>
            <a:off x="4267117" y="616429"/>
            <a:ext cx="17029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Bleu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sz="3100" dirty="0"/>
              <a:t>Parc de la Corbie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C317647-F3C7-488D-2CCD-05BA4F128141}"/>
              </a:ext>
            </a:extLst>
          </p:cNvPr>
          <p:cNvSpPr txBox="1"/>
          <p:nvPr/>
        </p:nvSpPr>
        <p:spPr>
          <a:xfrm>
            <a:off x="6055544" y="621820"/>
            <a:ext cx="188691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Vert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sz="3100" dirty="0"/>
              <a:t>Structures</a:t>
            </a:r>
          </a:p>
          <a:p>
            <a:pPr algn="ctr"/>
            <a:r>
              <a:rPr lang="fr-FR" sz="3100" dirty="0"/>
              <a:t> gonflables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72AA0C1-A065-8421-C836-F994175ADDCE}"/>
              </a:ext>
            </a:extLst>
          </p:cNvPr>
          <p:cNvSpPr txBox="1"/>
          <p:nvPr/>
        </p:nvSpPr>
        <p:spPr>
          <a:xfrm>
            <a:off x="7951513" y="621820"/>
            <a:ext cx="19490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Noir</a:t>
            </a:r>
          </a:p>
          <a:p>
            <a:pPr algn="ctr"/>
            <a:endParaRPr lang="fr-FR" sz="2000" b="1" dirty="0">
              <a:solidFill>
                <a:schemeClr val="bg1"/>
              </a:solidFill>
            </a:endParaRPr>
          </a:p>
          <a:p>
            <a:pPr algn="ctr"/>
            <a:r>
              <a:rPr lang="fr-FR" sz="1900" dirty="0">
                <a:solidFill>
                  <a:schemeClr val="bg1"/>
                </a:solidFill>
              </a:rPr>
              <a:t>Main à la manière de Andy Warhol</a:t>
            </a:r>
          </a:p>
          <a:p>
            <a:pPr algn="ctr"/>
            <a:endParaRPr lang="fr-FR" sz="1900" dirty="0">
              <a:solidFill>
                <a:schemeClr val="bg1"/>
              </a:solidFill>
            </a:endParaRPr>
          </a:p>
          <a:p>
            <a:pPr algn="ctr"/>
            <a:r>
              <a:rPr lang="fr-FR" sz="1900" dirty="0">
                <a:solidFill>
                  <a:schemeClr val="bg1"/>
                </a:solidFill>
              </a:rPr>
              <a:t>Animaux en papier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D6672AB-E517-D0C3-43ED-C19E377BCB7D}"/>
              </a:ext>
            </a:extLst>
          </p:cNvPr>
          <p:cNvSpPr txBox="1"/>
          <p:nvPr/>
        </p:nvSpPr>
        <p:spPr>
          <a:xfrm>
            <a:off x="8225088" y="3809489"/>
            <a:ext cx="1306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La tour </a:t>
            </a:r>
            <a:r>
              <a:rPr lang="fr-FR" sz="2000" dirty="0" err="1">
                <a:solidFill>
                  <a:schemeClr val="bg1"/>
                </a:solidFill>
              </a:rPr>
              <a:t>Jenga</a:t>
            </a:r>
            <a:endParaRPr lang="fr-FR" sz="2000" dirty="0">
              <a:solidFill>
                <a:schemeClr val="bg1"/>
              </a:solidFill>
            </a:endParaRPr>
          </a:p>
          <a:p>
            <a:pPr algn="ctr"/>
            <a:endParaRPr lang="fr-FR" sz="2000" dirty="0">
              <a:solidFill>
                <a:schemeClr val="bg1"/>
              </a:solidFill>
            </a:endParaRPr>
          </a:p>
          <a:p>
            <a:pPr algn="ctr"/>
            <a:r>
              <a:rPr lang="fr-FR" sz="2000" dirty="0">
                <a:solidFill>
                  <a:schemeClr val="bg1"/>
                </a:solidFill>
              </a:rPr>
              <a:t>Bataille d’eau en équipe</a:t>
            </a:r>
          </a:p>
        </p:txBody>
      </p:sp>
    </p:spTree>
    <p:extLst>
      <p:ext uri="{BB962C8B-B14F-4D97-AF65-F5344CB8AC3E}">
        <p14:creationId xmlns:p14="http://schemas.microsoft.com/office/powerpoint/2010/main" val="3445262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466</TotalTime>
  <Words>254</Words>
  <Application>Microsoft Office PowerPoint</Application>
  <PresentationFormat>Format A4 (210 x 297 mm)</PresentationFormat>
  <Paragraphs>151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Lucida Calligraphy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charlotte marchand</dc:creator>
  <cp:lastModifiedBy>CLSH LONGPERRIER</cp:lastModifiedBy>
  <cp:revision>19</cp:revision>
  <dcterms:created xsi:type="dcterms:W3CDTF">2024-06-03T07:08:59Z</dcterms:created>
  <dcterms:modified xsi:type="dcterms:W3CDTF">2025-07-03T07:37:49Z</dcterms:modified>
</cp:coreProperties>
</file>