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0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DBF7"/>
    <a:srgbClr val="14A5DA"/>
    <a:srgbClr val="B1D8CB"/>
    <a:srgbClr val="57DC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8D8D9-9300-43F2-83E3-EE7ACC8DE996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E0CCF-1B3F-4DAB-A85B-4683A6918E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00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9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35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124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82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2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3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27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46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21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30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A610B1-2C32-4B8A-B56F-C11827A8A46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A8ED0-5701-461E-B7E3-68174779B6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61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e 7">
            <a:extLst>
              <a:ext uri="{FF2B5EF4-FFF2-40B4-BE49-F238E27FC236}">
                <a16:creationId xmlns:a16="http://schemas.microsoft.com/office/drawing/2014/main" id="{B9554C27-2244-E6DF-82AE-F8E1CE6F400D}"/>
              </a:ext>
            </a:extLst>
          </p:cNvPr>
          <p:cNvSpPr/>
          <p:nvPr/>
        </p:nvSpPr>
        <p:spPr>
          <a:xfrm>
            <a:off x="1783080" y="121920"/>
            <a:ext cx="6339840" cy="2255520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Une image contenant dessin humoristique, Dessin animé, Dessin d’enfant, poisson">
            <a:extLst>
              <a:ext uri="{FF2B5EF4-FFF2-40B4-BE49-F238E27FC236}">
                <a16:creationId xmlns:a16="http://schemas.microsoft.com/office/drawing/2014/main" id="{849ADB6D-76E1-79E8-6A13-96FDFD668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0" name="Hexagone 9">
            <a:extLst>
              <a:ext uri="{FF2B5EF4-FFF2-40B4-BE49-F238E27FC236}">
                <a16:creationId xmlns:a16="http://schemas.microsoft.com/office/drawing/2014/main" id="{D4818AB0-2457-93F8-99EC-1582206ECFB3}"/>
              </a:ext>
            </a:extLst>
          </p:cNvPr>
          <p:cNvSpPr/>
          <p:nvPr/>
        </p:nvSpPr>
        <p:spPr>
          <a:xfrm>
            <a:off x="2142744" y="-363"/>
            <a:ext cx="5620512" cy="2104736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FC51642-C16A-3BA3-6E3E-7A5A6BCB582C}"/>
              </a:ext>
            </a:extLst>
          </p:cNvPr>
          <p:cNvSpPr txBox="1"/>
          <p:nvPr/>
        </p:nvSpPr>
        <p:spPr>
          <a:xfrm>
            <a:off x="2392470" y="-363"/>
            <a:ext cx="504433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Planning d’activités des maternels sur le monde aquatique </a:t>
            </a:r>
          </a:p>
          <a:p>
            <a:pPr algn="ctr"/>
            <a:endParaRPr lang="fr-FR" sz="27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fr-FR" sz="2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Du 07 juillet au 01 août 2025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DAD6CA7-193D-71ED-2075-5E556E7CC6F8}"/>
              </a:ext>
            </a:extLst>
          </p:cNvPr>
          <p:cNvSpPr/>
          <p:nvPr/>
        </p:nvSpPr>
        <p:spPr>
          <a:xfrm>
            <a:off x="138580" y="5682224"/>
            <a:ext cx="4008328" cy="10960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12FB2C2-B92B-FF4E-5254-0B6474D8498D}"/>
              </a:ext>
            </a:extLst>
          </p:cNvPr>
          <p:cNvSpPr txBox="1"/>
          <p:nvPr/>
        </p:nvSpPr>
        <p:spPr>
          <a:xfrm>
            <a:off x="295155" y="5762588"/>
            <a:ext cx="36951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Pour tout renseignements</a:t>
            </a:r>
          </a:p>
          <a:p>
            <a:pPr algn="ctr"/>
            <a:r>
              <a:rPr lang="fr-FR" sz="2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Contactez l’accueil de loisirs au 06.74.26.69.71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907DE90-2ABF-797E-8A91-07DA3CA3BFE0}"/>
              </a:ext>
            </a:extLst>
          </p:cNvPr>
          <p:cNvSpPr/>
          <p:nvPr/>
        </p:nvSpPr>
        <p:spPr>
          <a:xfrm>
            <a:off x="1126046" y="2499360"/>
            <a:ext cx="7468101" cy="274322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BCA93DB-4775-4DF1-7132-A6C62B2BBE00}"/>
              </a:ext>
            </a:extLst>
          </p:cNvPr>
          <p:cNvSpPr txBox="1"/>
          <p:nvPr/>
        </p:nvSpPr>
        <p:spPr>
          <a:xfrm>
            <a:off x="3343404" y="2576268"/>
            <a:ext cx="3219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bg1"/>
                </a:solidFill>
                <a:latin typeface="Amasis MT Pro" panose="02040504050005020304" pitchFamily="18" charset="0"/>
              </a:rPr>
              <a:t>Évènement :</a:t>
            </a:r>
            <a:r>
              <a:rPr lang="fr-FR" sz="3200" b="1" dirty="0">
                <a:solidFill>
                  <a:schemeClr val="bg1"/>
                </a:solidFill>
                <a:latin typeface="Amasis MT Pro" panose="02040504050005020304" pitchFamily="18" charset="0"/>
              </a:rPr>
              <a:t>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6496035-A7A7-1194-BD8F-31E5E2147963}"/>
              </a:ext>
            </a:extLst>
          </p:cNvPr>
          <p:cNvSpPr txBox="1"/>
          <p:nvPr/>
        </p:nvSpPr>
        <p:spPr>
          <a:xfrm>
            <a:off x="2469192" y="2817078"/>
            <a:ext cx="4967614" cy="94617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Jeudi 24 juillet :  </a:t>
            </a:r>
          </a:p>
          <a:p>
            <a:pPr algn="ctr"/>
            <a:endParaRPr lang="fr-FR" sz="36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fr-FR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Sortie à la mer de sable </a:t>
            </a:r>
          </a:p>
        </p:txBody>
      </p:sp>
    </p:spTree>
    <p:extLst>
      <p:ext uri="{BB962C8B-B14F-4D97-AF65-F5344CB8AC3E}">
        <p14:creationId xmlns:p14="http://schemas.microsoft.com/office/powerpoint/2010/main" val="339212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0BCD5C-365E-0809-A74B-7573745A2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 humoristique, Dessin animé, Dessin d’enfant, poisson">
            <a:extLst>
              <a:ext uri="{FF2B5EF4-FFF2-40B4-BE49-F238E27FC236}">
                <a16:creationId xmlns:a16="http://schemas.microsoft.com/office/drawing/2014/main" id="{E9AF84FB-D38A-2578-BECC-9A700C870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501B460A-1E4C-510E-D1AA-E9E0714B0ACA}"/>
              </a:ext>
            </a:extLst>
          </p:cNvPr>
          <p:cNvCxnSpPr>
            <a:cxnSpLocks/>
          </p:cNvCxnSpPr>
          <p:nvPr/>
        </p:nvCxnSpPr>
        <p:spPr>
          <a:xfrm>
            <a:off x="125260" y="3448960"/>
            <a:ext cx="9780740" cy="199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1C82866-EC57-1A34-E0EE-12B18D43BC39}"/>
              </a:ext>
            </a:extLst>
          </p:cNvPr>
          <p:cNvSpPr txBox="1"/>
          <p:nvPr/>
        </p:nvSpPr>
        <p:spPr>
          <a:xfrm>
            <a:off x="206158" y="974166"/>
            <a:ext cx="34446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MATIN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AF5E7E9-2EC3-9400-383C-AD97B1F7DA30}"/>
              </a:ext>
            </a:extLst>
          </p:cNvPr>
          <p:cNvSpPr txBox="1"/>
          <p:nvPr/>
        </p:nvSpPr>
        <p:spPr>
          <a:xfrm>
            <a:off x="91335" y="3468923"/>
            <a:ext cx="51878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P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È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S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-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M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D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91282DF-4E60-5D1C-CE7B-E3826455E3B9}"/>
              </a:ext>
            </a:extLst>
          </p:cNvPr>
          <p:cNvSpPr/>
          <p:nvPr/>
        </p:nvSpPr>
        <p:spPr>
          <a:xfrm>
            <a:off x="626877" y="8793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3324742-8A44-0D91-B523-DBA473F29B60}"/>
              </a:ext>
            </a:extLst>
          </p:cNvPr>
          <p:cNvSpPr/>
          <p:nvPr/>
        </p:nvSpPr>
        <p:spPr>
          <a:xfrm>
            <a:off x="2497564" y="7581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AF48680-559C-69EB-0B2C-02C1B18C8C09}"/>
              </a:ext>
            </a:extLst>
          </p:cNvPr>
          <p:cNvSpPr/>
          <p:nvPr/>
        </p:nvSpPr>
        <p:spPr>
          <a:xfrm>
            <a:off x="4368252" y="87938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330A60D-8857-3C8F-BDFA-9780B5DBA2E8}"/>
              </a:ext>
            </a:extLst>
          </p:cNvPr>
          <p:cNvSpPr/>
          <p:nvPr/>
        </p:nvSpPr>
        <p:spPr>
          <a:xfrm>
            <a:off x="6255937" y="87938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14FDB43-F331-7789-8F59-2FE160D7F7F5}"/>
              </a:ext>
            </a:extLst>
          </p:cNvPr>
          <p:cNvSpPr/>
          <p:nvPr/>
        </p:nvSpPr>
        <p:spPr>
          <a:xfrm>
            <a:off x="6255937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3C50A8C5-822A-9B6F-B7FB-9D7FB7C28A60}"/>
              </a:ext>
            </a:extLst>
          </p:cNvPr>
          <p:cNvSpPr/>
          <p:nvPr/>
        </p:nvSpPr>
        <p:spPr>
          <a:xfrm>
            <a:off x="4368252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219FE4F2-D7C4-7A54-D60F-CF520CB4C2F4}"/>
              </a:ext>
            </a:extLst>
          </p:cNvPr>
          <p:cNvSpPr/>
          <p:nvPr/>
        </p:nvSpPr>
        <p:spPr>
          <a:xfrm>
            <a:off x="8080968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4D66324F-9A0F-9503-3E47-161FFD78F442}"/>
              </a:ext>
            </a:extLst>
          </p:cNvPr>
          <p:cNvSpPr/>
          <p:nvPr/>
        </p:nvSpPr>
        <p:spPr>
          <a:xfrm>
            <a:off x="2497564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DFB0AB0B-996C-D24E-D5BD-84203118E7FB}"/>
              </a:ext>
            </a:extLst>
          </p:cNvPr>
          <p:cNvSpPr/>
          <p:nvPr/>
        </p:nvSpPr>
        <p:spPr>
          <a:xfrm>
            <a:off x="625887" y="3597848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B9C51210-1D9C-48F0-2B9A-3D45B8662C50}"/>
              </a:ext>
            </a:extLst>
          </p:cNvPr>
          <p:cNvSpPr/>
          <p:nvPr/>
        </p:nvSpPr>
        <p:spPr>
          <a:xfrm>
            <a:off x="8080968" y="8793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F1F9A1A-BBF4-0030-CED0-9A8E1DEE22DA}"/>
              </a:ext>
            </a:extLst>
          </p:cNvPr>
          <p:cNvSpPr txBox="1"/>
          <p:nvPr/>
        </p:nvSpPr>
        <p:spPr>
          <a:xfrm>
            <a:off x="2754488" y="161502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08/07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E5BC5E2-31A6-43A9-96E0-4BAE3E02CD57}"/>
              </a:ext>
            </a:extLst>
          </p:cNvPr>
          <p:cNvSpPr txBox="1"/>
          <p:nvPr/>
        </p:nvSpPr>
        <p:spPr>
          <a:xfrm>
            <a:off x="4571020" y="161502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09/07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2E35BC7-8B4A-0326-B4FD-5F60713FD398}"/>
              </a:ext>
            </a:extLst>
          </p:cNvPr>
          <p:cNvSpPr txBox="1"/>
          <p:nvPr/>
        </p:nvSpPr>
        <p:spPr>
          <a:xfrm>
            <a:off x="6527224" y="177394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10/07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A7C624B-CCD3-136B-185C-108BF5C7CCD9}"/>
              </a:ext>
            </a:extLst>
          </p:cNvPr>
          <p:cNvSpPr txBox="1"/>
          <p:nvPr/>
        </p:nvSpPr>
        <p:spPr>
          <a:xfrm>
            <a:off x="8329393" y="161555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11/07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5AD37D0-4D31-E2A4-E87F-339F9CB95B25}"/>
              </a:ext>
            </a:extLst>
          </p:cNvPr>
          <p:cNvSpPr txBox="1"/>
          <p:nvPr/>
        </p:nvSpPr>
        <p:spPr>
          <a:xfrm>
            <a:off x="774726" y="139620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07/07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C14D1A2-DA98-B9A8-2BE3-AA62D5CF0D3F}"/>
              </a:ext>
            </a:extLst>
          </p:cNvPr>
          <p:cNvSpPr txBox="1"/>
          <p:nvPr/>
        </p:nvSpPr>
        <p:spPr>
          <a:xfrm>
            <a:off x="696180" y="546725"/>
            <a:ext cx="14999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u="sng" dirty="0"/>
              <a:t>Jeu :</a:t>
            </a:r>
            <a:r>
              <a:rPr lang="fr-FR" dirty="0"/>
              <a:t> 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poisson pêcheur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3AB8E04-E596-3C4E-66EB-2F173D194459}"/>
              </a:ext>
            </a:extLst>
          </p:cNvPr>
          <p:cNvSpPr txBox="1"/>
          <p:nvPr/>
        </p:nvSpPr>
        <p:spPr>
          <a:xfrm>
            <a:off x="2612523" y="619436"/>
            <a:ext cx="1447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Mon poisson tropical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9CC6696-9A9C-70B4-4FA6-26DFFF97D29C}"/>
              </a:ext>
            </a:extLst>
          </p:cNvPr>
          <p:cNvSpPr txBox="1"/>
          <p:nvPr/>
        </p:nvSpPr>
        <p:spPr>
          <a:xfrm>
            <a:off x="4571020" y="619436"/>
            <a:ext cx="1268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Tortue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B73509B-FBC0-15B0-524D-76A40CC530F5}"/>
              </a:ext>
            </a:extLst>
          </p:cNvPr>
          <p:cNvSpPr txBox="1"/>
          <p:nvPr/>
        </p:nvSpPr>
        <p:spPr>
          <a:xfrm>
            <a:off x="6527224" y="619436"/>
            <a:ext cx="1182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u="sng" dirty="0"/>
              <a:t>Jeu :</a:t>
            </a:r>
          </a:p>
          <a:p>
            <a:pPr algn="ctr"/>
            <a:endParaRPr lang="fr-FR" u="sng" dirty="0"/>
          </a:p>
          <a:p>
            <a:pPr algn="ctr"/>
            <a:r>
              <a:rPr lang="fr-FR" dirty="0"/>
              <a:t> Shark </a:t>
            </a:r>
            <a:r>
              <a:rPr lang="fr-FR" dirty="0" err="1"/>
              <a:t>attack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8BF04D2-E036-2C33-8B31-04B6C1BC6886}"/>
              </a:ext>
            </a:extLst>
          </p:cNvPr>
          <p:cNvSpPr txBox="1"/>
          <p:nvPr/>
        </p:nvSpPr>
        <p:spPr>
          <a:xfrm>
            <a:off x="8206698" y="1258693"/>
            <a:ext cx="1370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Création d’animaux marin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E0EA43F-14E5-3476-CD1D-4A9B7D817472}"/>
              </a:ext>
            </a:extLst>
          </p:cNvPr>
          <p:cNvSpPr txBox="1"/>
          <p:nvPr/>
        </p:nvSpPr>
        <p:spPr>
          <a:xfrm>
            <a:off x="8143622" y="4134229"/>
            <a:ext cx="15562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  <a:r>
              <a:rPr lang="fr-FR" b="1" dirty="0"/>
              <a:t> 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dirty="0"/>
              <a:t>Pêche aux animaux marin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120BE14-8E53-53B3-757B-49542BBF5C76}"/>
              </a:ext>
            </a:extLst>
          </p:cNvPr>
          <p:cNvSpPr txBox="1"/>
          <p:nvPr/>
        </p:nvSpPr>
        <p:spPr>
          <a:xfrm>
            <a:off x="6431245" y="4424065"/>
            <a:ext cx="1278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Mon portrait sous la mer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E07A4EE-3635-F64C-95CC-EA490255110C}"/>
              </a:ext>
            </a:extLst>
          </p:cNvPr>
          <p:cNvSpPr txBox="1"/>
          <p:nvPr/>
        </p:nvSpPr>
        <p:spPr>
          <a:xfrm>
            <a:off x="4498241" y="4146869"/>
            <a:ext cx="14145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 chamboule tout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8ADEEFF-AD2E-E233-0F48-22B29F31F788}"/>
              </a:ext>
            </a:extLst>
          </p:cNvPr>
          <p:cNvSpPr txBox="1"/>
          <p:nvPr/>
        </p:nvSpPr>
        <p:spPr>
          <a:xfrm>
            <a:off x="2630450" y="4134229"/>
            <a:ext cx="1447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  <a:r>
              <a:rPr lang="fr-FR" dirty="0"/>
              <a:t>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Water glass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59D22BE-8634-02B7-B751-A6DCF8FD5A0A}"/>
              </a:ext>
            </a:extLst>
          </p:cNvPr>
          <p:cNvSpPr txBox="1"/>
          <p:nvPr/>
        </p:nvSpPr>
        <p:spPr>
          <a:xfrm>
            <a:off x="909180" y="4688227"/>
            <a:ext cx="1061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Créer ta baleine</a:t>
            </a:r>
          </a:p>
        </p:txBody>
      </p:sp>
    </p:spTree>
    <p:extLst>
      <p:ext uri="{BB962C8B-B14F-4D97-AF65-F5344CB8AC3E}">
        <p14:creationId xmlns:p14="http://schemas.microsoft.com/office/powerpoint/2010/main" val="280263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EBA4F-1880-08A0-D691-05AF00E8C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 humoristique, Dessin animé, Dessin d’enfant, poisson">
            <a:extLst>
              <a:ext uri="{FF2B5EF4-FFF2-40B4-BE49-F238E27FC236}">
                <a16:creationId xmlns:a16="http://schemas.microsoft.com/office/drawing/2014/main" id="{652550BD-B904-E76C-6838-82FF16F93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83016A67-93B4-25EC-670C-9306B97C91E1}"/>
              </a:ext>
            </a:extLst>
          </p:cNvPr>
          <p:cNvSpPr/>
          <p:nvPr/>
        </p:nvSpPr>
        <p:spPr>
          <a:xfrm>
            <a:off x="765440" y="87939"/>
            <a:ext cx="1528175" cy="6647923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602ABEC-9001-1310-A017-7A9399851EA0}"/>
              </a:ext>
            </a:extLst>
          </p:cNvPr>
          <p:cNvCxnSpPr>
            <a:cxnSpLocks/>
          </p:cNvCxnSpPr>
          <p:nvPr/>
        </p:nvCxnSpPr>
        <p:spPr>
          <a:xfrm>
            <a:off x="3014999" y="3365821"/>
            <a:ext cx="6891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2F9A2D4A-3A7D-56F8-1519-2C855DD6E5C4}"/>
              </a:ext>
            </a:extLst>
          </p:cNvPr>
          <p:cNvSpPr txBox="1"/>
          <p:nvPr/>
        </p:nvSpPr>
        <p:spPr>
          <a:xfrm>
            <a:off x="206158" y="974166"/>
            <a:ext cx="34446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MATIN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14407FC-9900-2740-C019-A145810CC861}"/>
              </a:ext>
            </a:extLst>
          </p:cNvPr>
          <p:cNvSpPr txBox="1"/>
          <p:nvPr/>
        </p:nvSpPr>
        <p:spPr>
          <a:xfrm>
            <a:off x="91335" y="3468923"/>
            <a:ext cx="51878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P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È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S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-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M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D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endParaRPr lang="fr-FR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6B31EE1B-C18B-A577-EFB3-75E3295C8C48}"/>
              </a:ext>
            </a:extLst>
          </p:cNvPr>
          <p:cNvSpPr/>
          <p:nvPr/>
        </p:nvSpPr>
        <p:spPr>
          <a:xfrm>
            <a:off x="2404342" y="10482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5583710-DF34-0A62-157B-844D4B57636B}"/>
              </a:ext>
            </a:extLst>
          </p:cNvPr>
          <p:cNvSpPr/>
          <p:nvPr/>
        </p:nvSpPr>
        <p:spPr>
          <a:xfrm>
            <a:off x="2404343" y="3587803"/>
            <a:ext cx="1679473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AE4D7F0-49FC-28E0-93BB-6A9D5B58B3C1}"/>
              </a:ext>
            </a:extLst>
          </p:cNvPr>
          <p:cNvSpPr txBox="1"/>
          <p:nvPr/>
        </p:nvSpPr>
        <p:spPr>
          <a:xfrm>
            <a:off x="969408" y="133077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14/07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B88976E-CBD2-1997-0193-20E675E04379}"/>
              </a:ext>
            </a:extLst>
          </p:cNvPr>
          <p:cNvSpPr txBox="1"/>
          <p:nvPr/>
        </p:nvSpPr>
        <p:spPr>
          <a:xfrm>
            <a:off x="2652766" y="133077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15/07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C2AE584-72AA-E773-758F-278B0CE260D6}"/>
              </a:ext>
            </a:extLst>
          </p:cNvPr>
          <p:cNvSpPr txBox="1"/>
          <p:nvPr/>
        </p:nvSpPr>
        <p:spPr>
          <a:xfrm>
            <a:off x="2390119" y="1390678"/>
            <a:ext cx="1679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Grande pieuvre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4263014-953C-7D58-CA02-C5F7BAF5C881}"/>
              </a:ext>
            </a:extLst>
          </p:cNvPr>
          <p:cNvSpPr txBox="1"/>
          <p:nvPr/>
        </p:nvSpPr>
        <p:spPr>
          <a:xfrm>
            <a:off x="2426612" y="4130031"/>
            <a:ext cx="16064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  <a:r>
              <a:rPr lang="fr-FR" dirty="0"/>
              <a:t>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La pêche interdite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6195D375-ADE1-4647-23D3-274BDD77DB3A}"/>
              </a:ext>
            </a:extLst>
          </p:cNvPr>
          <p:cNvSpPr/>
          <p:nvPr/>
        </p:nvSpPr>
        <p:spPr>
          <a:xfrm>
            <a:off x="4239418" y="8793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6A7ED93C-1DA7-3021-9AC8-4C1436C04394}"/>
              </a:ext>
            </a:extLst>
          </p:cNvPr>
          <p:cNvSpPr/>
          <p:nvPr/>
        </p:nvSpPr>
        <p:spPr>
          <a:xfrm>
            <a:off x="7915162" y="96803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86BC7942-FCED-F20E-D855-6393CD86A96B}"/>
              </a:ext>
            </a:extLst>
          </p:cNvPr>
          <p:cNvSpPr/>
          <p:nvPr/>
        </p:nvSpPr>
        <p:spPr>
          <a:xfrm>
            <a:off x="6057833" y="8793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A0A35B6-65C6-DF12-46D0-E85FA1F1AAAF}"/>
              </a:ext>
            </a:extLst>
          </p:cNvPr>
          <p:cNvSpPr/>
          <p:nvPr/>
        </p:nvSpPr>
        <p:spPr>
          <a:xfrm>
            <a:off x="4239418" y="3597846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140CB171-0B81-6300-3DB3-84EF37741394}"/>
              </a:ext>
            </a:extLst>
          </p:cNvPr>
          <p:cNvSpPr/>
          <p:nvPr/>
        </p:nvSpPr>
        <p:spPr>
          <a:xfrm>
            <a:off x="6074494" y="3587803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6EBC9131-7B23-3679-852A-C4107AFBC3D3}"/>
              </a:ext>
            </a:extLst>
          </p:cNvPr>
          <p:cNvSpPr/>
          <p:nvPr/>
        </p:nvSpPr>
        <p:spPr>
          <a:xfrm>
            <a:off x="7915162" y="354209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D4D356D-3167-1289-8B15-1A3C0CD232B4}"/>
              </a:ext>
            </a:extLst>
          </p:cNvPr>
          <p:cNvSpPr txBox="1"/>
          <p:nvPr/>
        </p:nvSpPr>
        <p:spPr>
          <a:xfrm>
            <a:off x="4438139" y="117021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16/07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F65BEF3-265E-FA53-CF44-B2DCED9B77FC}"/>
              </a:ext>
            </a:extLst>
          </p:cNvPr>
          <p:cNvSpPr txBox="1"/>
          <p:nvPr/>
        </p:nvSpPr>
        <p:spPr>
          <a:xfrm>
            <a:off x="6288578" y="104829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17/07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A840D7D-F94F-131E-05CC-2AD992D5199A}"/>
              </a:ext>
            </a:extLst>
          </p:cNvPr>
          <p:cNvSpPr txBox="1"/>
          <p:nvPr/>
        </p:nvSpPr>
        <p:spPr>
          <a:xfrm>
            <a:off x="8209865" y="83558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18/07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74BA8D8-2D60-D75C-9D02-F86FCF0BC48C}"/>
              </a:ext>
            </a:extLst>
          </p:cNvPr>
          <p:cNvSpPr txBox="1"/>
          <p:nvPr/>
        </p:nvSpPr>
        <p:spPr>
          <a:xfrm>
            <a:off x="4413863" y="1212381"/>
            <a:ext cx="13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Fresque du monde aquatique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3832AFE-B1B1-9D88-CC87-6F785B7A449D}"/>
              </a:ext>
            </a:extLst>
          </p:cNvPr>
          <p:cNvSpPr txBox="1"/>
          <p:nvPr/>
        </p:nvSpPr>
        <p:spPr>
          <a:xfrm>
            <a:off x="4233827" y="4119133"/>
            <a:ext cx="167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 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Coule ou flotte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E8972B9-1021-E89D-5A97-C937038F756F}"/>
              </a:ext>
            </a:extLst>
          </p:cNvPr>
          <p:cNvSpPr txBox="1"/>
          <p:nvPr/>
        </p:nvSpPr>
        <p:spPr>
          <a:xfrm>
            <a:off x="6356236" y="1280315"/>
            <a:ext cx="1145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Jeux de société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A2170B5-3003-D2AC-14E5-2583E6BB9EE0}"/>
              </a:ext>
            </a:extLst>
          </p:cNvPr>
          <p:cNvSpPr txBox="1"/>
          <p:nvPr/>
        </p:nvSpPr>
        <p:spPr>
          <a:xfrm>
            <a:off x="6023777" y="4130031"/>
            <a:ext cx="167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Jeux de relais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03FD317-53F5-0F4B-66D0-89F89D9170C8}"/>
              </a:ext>
            </a:extLst>
          </p:cNvPr>
          <p:cNvSpPr txBox="1"/>
          <p:nvPr/>
        </p:nvSpPr>
        <p:spPr>
          <a:xfrm>
            <a:off x="8041747" y="1229271"/>
            <a:ext cx="1321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Décoration de coquillage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23B3F2B-E989-2E39-07D4-2A26662617A6}"/>
              </a:ext>
            </a:extLst>
          </p:cNvPr>
          <p:cNvSpPr txBox="1"/>
          <p:nvPr/>
        </p:nvSpPr>
        <p:spPr>
          <a:xfrm>
            <a:off x="7961440" y="4130031"/>
            <a:ext cx="16794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 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Poule, renard, vipère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B3B6CDA-6C6C-78BF-9DB4-1B3D78F04971}"/>
              </a:ext>
            </a:extLst>
          </p:cNvPr>
          <p:cNvSpPr txBox="1"/>
          <p:nvPr/>
        </p:nvSpPr>
        <p:spPr>
          <a:xfrm>
            <a:off x="993593" y="1735480"/>
            <a:ext cx="100464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F</a:t>
            </a:r>
          </a:p>
          <a:p>
            <a:pPr algn="ctr"/>
            <a:r>
              <a:rPr lang="fr-FR" sz="4400" b="1" dirty="0"/>
              <a:t>É</a:t>
            </a:r>
          </a:p>
          <a:p>
            <a:pPr algn="ctr"/>
            <a:r>
              <a:rPr lang="fr-FR" sz="4400" b="1" dirty="0"/>
              <a:t>R</a:t>
            </a:r>
          </a:p>
          <a:p>
            <a:pPr algn="ctr"/>
            <a:r>
              <a:rPr lang="fr-FR" sz="4400" b="1" dirty="0"/>
              <a:t>I</a:t>
            </a:r>
          </a:p>
          <a:p>
            <a:pPr algn="ctr"/>
            <a:r>
              <a:rPr lang="fr-FR" sz="4400" b="1" dirty="0"/>
              <a:t>É</a:t>
            </a:r>
          </a:p>
        </p:txBody>
      </p:sp>
    </p:spTree>
    <p:extLst>
      <p:ext uri="{BB962C8B-B14F-4D97-AF65-F5344CB8AC3E}">
        <p14:creationId xmlns:p14="http://schemas.microsoft.com/office/powerpoint/2010/main" val="187513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860D5-DDCD-6355-E464-4E1930C6A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 humoristique, Dessin animé, Dessin d’enfant, poisson">
            <a:extLst>
              <a:ext uri="{FF2B5EF4-FFF2-40B4-BE49-F238E27FC236}">
                <a16:creationId xmlns:a16="http://schemas.microsoft.com/office/drawing/2014/main" id="{895A8961-1C7C-988F-838F-91DBD0336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3B4F0368-F9F3-47EC-DFC9-B90DAA5AB9A6}"/>
              </a:ext>
            </a:extLst>
          </p:cNvPr>
          <p:cNvCxnSpPr>
            <a:cxnSpLocks/>
          </p:cNvCxnSpPr>
          <p:nvPr/>
        </p:nvCxnSpPr>
        <p:spPr>
          <a:xfrm>
            <a:off x="125260" y="3448960"/>
            <a:ext cx="5922466" cy="199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C44A2E04-A49F-AE94-D141-639D7A4D3D29}"/>
              </a:ext>
            </a:extLst>
          </p:cNvPr>
          <p:cNvSpPr txBox="1"/>
          <p:nvPr/>
        </p:nvSpPr>
        <p:spPr>
          <a:xfrm>
            <a:off x="206158" y="974166"/>
            <a:ext cx="34446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MATIN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581E39C-B904-67ED-8CDA-6BF979CD8C80}"/>
              </a:ext>
            </a:extLst>
          </p:cNvPr>
          <p:cNvSpPr txBox="1"/>
          <p:nvPr/>
        </p:nvSpPr>
        <p:spPr>
          <a:xfrm>
            <a:off x="91335" y="3468923"/>
            <a:ext cx="51878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P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È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S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-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M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D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CAF386D2-5A01-2DD5-85C2-3DC74619DA1E}"/>
              </a:ext>
            </a:extLst>
          </p:cNvPr>
          <p:cNvSpPr/>
          <p:nvPr/>
        </p:nvSpPr>
        <p:spPr>
          <a:xfrm>
            <a:off x="626877" y="8793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AEFE7B53-C473-B676-4336-CFEA4FBD4B14}"/>
              </a:ext>
            </a:extLst>
          </p:cNvPr>
          <p:cNvSpPr/>
          <p:nvPr/>
        </p:nvSpPr>
        <p:spPr>
          <a:xfrm>
            <a:off x="2497564" y="7581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148D303-E6A5-C7A2-1F96-5FB8C5F455B1}"/>
              </a:ext>
            </a:extLst>
          </p:cNvPr>
          <p:cNvSpPr/>
          <p:nvPr/>
        </p:nvSpPr>
        <p:spPr>
          <a:xfrm>
            <a:off x="4368252" y="87938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121C34F-D334-DBA0-E0B8-E97919887B8F}"/>
              </a:ext>
            </a:extLst>
          </p:cNvPr>
          <p:cNvSpPr/>
          <p:nvPr/>
        </p:nvSpPr>
        <p:spPr>
          <a:xfrm>
            <a:off x="6255937" y="87938"/>
            <a:ext cx="1679474" cy="6682124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917B9A73-8B68-67F9-2BC4-C6ED6109569D}"/>
              </a:ext>
            </a:extLst>
          </p:cNvPr>
          <p:cNvSpPr/>
          <p:nvPr/>
        </p:nvSpPr>
        <p:spPr>
          <a:xfrm>
            <a:off x="4368252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D56CCB48-BE71-77BB-EDB9-939ED40AB6A4}"/>
              </a:ext>
            </a:extLst>
          </p:cNvPr>
          <p:cNvSpPr/>
          <p:nvPr/>
        </p:nvSpPr>
        <p:spPr>
          <a:xfrm>
            <a:off x="8080968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93964E8-E427-39F0-A6E5-3F553EDF00A6}"/>
              </a:ext>
            </a:extLst>
          </p:cNvPr>
          <p:cNvSpPr/>
          <p:nvPr/>
        </p:nvSpPr>
        <p:spPr>
          <a:xfrm>
            <a:off x="2497564" y="359784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3C26EC93-63D6-8C25-0939-653F17EA8836}"/>
              </a:ext>
            </a:extLst>
          </p:cNvPr>
          <p:cNvSpPr/>
          <p:nvPr/>
        </p:nvSpPr>
        <p:spPr>
          <a:xfrm>
            <a:off x="625887" y="3597848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C7CB3EDF-1F84-B281-FBAA-E2A06F4C0AC8}"/>
              </a:ext>
            </a:extLst>
          </p:cNvPr>
          <p:cNvSpPr/>
          <p:nvPr/>
        </p:nvSpPr>
        <p:spPr>
          <a:xfrm>
            <a:off x="8080968" y="87937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1C6D551-A9E4-778B-09B4-36AE7403F9AE}"/>
              </a:ext>
            </a:extLst>
          </p:cNvPr>
          <p:cNvSpPr txBox="1"/>
          <p:nvPr/>
        </p:nvSpPr>
        <p:spPr>
          <a:xfrm>
            <a:off x="2754488" y="161502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22/07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F3FD678-6163-4BE7-51B7-3ED8D5629F24}"/>
              </a:ext>
            </a:extLst>
          </p:cNvPr>
          <p:cNvSpPr txBox="1"/>
          <p:nvPr/>
        </p:nvSpPr>
        <p:spPr>
          <a:xfrm>
            <a:off x="4571020" y="161502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23/07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7ED637F-76A6-4328-8C6D-F124193B7E86}"/>
              </a:ext>
            </a:extLst>
          </p:cNvPr>
          <p:cNvSpPr txBox="1"/>
          <p:nvPr/>
        </p:nvSpPr>
        <p:spPr>
          <a:xfrm>
            <a:off x="6527224" y="177394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24/07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7948345-4D9B-7368-3C91-4823F54B058B}"/>
              </a:ext>
            </a:extLst>
          </p:cNvPr>
          <p:cNvSpPr txBox="1"/>
          <p:nvPr/>
        </p:nvSpPr>
        <p:spPr>
          <a:xfrm>
            <a:off x="8329393" y="161555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25/07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16AA23E-EB9F-FA20-6BF9-3D60491CB0A1}"/>
              </a:ext>
            </a:extLst>
          </p:cNvPr>
          <p:cNvSpPr txBox="1"/>
          <p:nvPr/>
        </p:nvSpPr>
        <p:spPr>
          <a:xfrm>
            <a:off x="774726" y="139620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21/07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BC0FF0BF-3B26-7974-B911-0C2D51BC7B10}"/>
              </a:ext>
            </a:extLst>
          </p:cNvPr>
          <p:cNvCxnSpPr>
            <a:cxnSpLocks/>
          </p:cNvCxnSpPr>
          <p:nvPr/>
        </p:nvCxnSpPr>
        <p:spPr>
          <a:xfrm flipV="1">
            <a:off x="8080968" y="3448960"/>
            <a:ext cx="1679474" cy="45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EB0CB78B-F37A-708A-8857-DADF3C546D0E}"/>
              </a:ext>
            </a:extLst>
          </p:cNvPr>
          <p:cNvSpPr txBox="1"/>
          <p:nvPr/>
        </p:nvSpPr>
        <p:spPr>
          <a:xfrm>
            <a:off x="915447" y="1293104"/>
            <a:ext cx="105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Tortue de mer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7D6EF99-B3DD-72ED-62F9-1A170BF6D7FF}"/>
              </a:ext>
            </a:extLst>
          </p:cNvPr>
          <p:cNvSpPr txBox="1"/>
          <p:nvPr/>
        </p:nvSpPr>
        <p:spPr>
          <a:xfrm>
            <a:off x="2730594" y="1338758"/>
            <a:ext cx="1281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Silhouette de sirène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5F4EFD-E800-5F6A-EDCF-9313DBAFA382}"/>
              </a:ext>
            </a:extLst>
          </p:cNvPr>
          <p:cNvSpPr txBox="1"/>
          <p:nvPr/>
        </p:nvSpPr>
        <p:spPr>
          <a:xfrm>
            <a:off x="4570420" y="1526161"/>
            <a:ext cx="120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Porte clés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B12ED5F-2916-D251-AEC7-36EC5D41C3C4}"/>
              </a:ext>
            </a:extLst>
          </p:cNvPr>
          <p:cNvSpPr txBox="1"/>
          <p:nvPr/>
        </p:nvSpPr>
        <p:spPr>
          <a:xfrm>
            <a:off x="6325750" y="2136767"/>
            <a:ext cx="1585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u="sng" dirty="0"/>
              <a:t>Sortie :</a:t>
            </a:r>
            <a:r>
              <a:rPr lang="fr-FR" sz="2800" dirty="0"/>
              <a:t> </a:t>
            </a:r>
          </a:p>
          <a:p>
            <a:pPr algn="ctr"/>
            <a:endParaRPr lang="fr-FR" sz="2800" dirty="0"/>
          </a:p>
          <a:p>
            <a:pPr algn="ctr"/>
            <a:r>
              <a:rPr lang="fr-FR" sz="2800" dirty="0"/>
              <a:t> </a:t>
            </a:r>
            <a:r>
              <a:rPr lang="fr-FR" sz="2800" b="1" dirty="0"/>
              <a:t>La mer de sable </a:t>
            </a:r>
          </a:p>
          <a:p>
            <a:pPr algn="ctr"/>
            <a:endParaRPr lang="fr-FR" sz="28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CC9487E-A7E5-368E-EC83-E313AC212242}"/>
              </a:ext>
            </a:extLst>
          </p:cNvPr>
          <p:cNvSpPr txBox="1"/>
          <p:nvPr/>
        </p:nvSpPr>
        <p:spPr>
          <a:xfrm>
            <a:off x="8061098" y="1110662"/>
            <a:ext cx="1679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 </a:t>
            </a:r>
          </a:p>
          <a:p>
            <a:pPr algn="ctr"/>
            <a:endParaRPr lang="fr-FR" u="sng" dirty="0"/>
          </a:p>
          <a:p>
            <a:pPr algn="ctr"/>
            <a:r>
              <a:rPr lang="fr-FR" dirty="0"/>
              <a:t> lancer/attraper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17EAA4A-1166-F16D-02CB-02013F5088DD}"/>
              </a:ext>
            </a:extLst>
          </p:cNvPr>
          <p:cNvSpPr txBox="1"/>
          <p:nvPr/>
        </p:nvSpPr>
        <p:spPr>
          <a:xfrm>
            <a:off x="8436864" y="4564160"/>
            <a:ext cx="107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Requin articuler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4F5A0C0-31B7-0849-079F-FE581175CF4E}"/>
              </a:ext>
            </a:extLst>
          </p:cNvPr>
          <p:cNvSpPr txBox="1"/>
          <p:nvPr/>
        </p:nvSpPr>
        <p:spPr>
          <a:xfrm>
            <a:off x="4431391" y="4287160"/>
            <a:ext cx="1461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 Water glass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D70E55D-DEE1-26C4-CA75-D55CF7BBD858}"/>
              </a:ext>
            </a:extLst>
          </p:cNvPr>
          <p:cNvSpPr txBox="1"/>
          <p:nvPr/>
        </p:nvSpPr>
        <p:spPr>
          <a:xfrm>
            <a:off x="2635712" y="4233720"/>
            <a:ext cx="143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  <a:r>
              <a:rPr lang="fr-FR" dirty="0"/>
              <a:t>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Le crocodile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7FC329D-1AF4-D073-8E04-151A861EF2F4}"/>
              </a:ext>
            </a:extLst>
          </p:cNvPr>
          <p:cNvSpPr txBox="1"/>
          <p:nvPr/>
        </p:nvSpPr>
        <p:spPr>
          <a:xfrm>
            <a:off x="625887" y="4233719"/>
            <a:ext cx="1758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L’eau en chaîne</a:t>
            </a:r>
          </a:p>
        </p:txBody>
      </p:sp>
    </p:spTree>
    <p:extLst>
      <p:ext uri="{BB962C8B-B14F-4D97-AF65-F5344CB8AC3E}">
        <p14:creationId xmlns:p14="http://schemas.microsoft.com/office/powerpoint/2010/main" val="264692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F63A4F-BF2B-C4CA-F837-98746136C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dessin humoristique, Dessin animé, Dessin d’enfant, poisson">
            <a:extLst>
              <a:ext uri="{FF2B5EF4-FFF2-40B4-BE49-F238E27FC236}">
                <a16:creationId xmlns:a16="http://schemas.microsoft.com/office/drawing/2014/main" id="{9F376ED9-435E-BAD1-FA6F-5A0AB77C6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F3E2A47-59AD-0424-4300-5314FBE448DD}"/>
              </a:ext>
            </a:extLst>
          </p:cNvPr>
          <p:cNvCxnSpPr>
            <a:cxnSpLocks/>
          </p:cNvCxnSpPr>
          <p:nvPr/>
        </p:nvCxnSpPr>
        <p:spPr>
          <a:xfrm>
            <a:off x="125260" y="3448960"/>
            <a:ext cx="9780740" cy="1996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06768324-FD36-70B3-68DB-1D55D5D7134F}"/>
              </a:ext>
            </a:extLst>
          </p:cNvPr>
          <p:cNvSpPr txBox="1"/>
          <p:nvPr/>
        </p:nvSpPr>
        <p:spPr>
          <a:xfrm>
            <a:off x="206158" y="974166"/>
            <a:ext cx="34446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MATIN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A8A431-2865-F31D-BB9D-41B16566627C}"/>
              </a:ext>
            </a:extLst>
          </p:cNvPr>
          <p:cNvSpPr txBox="1"/>
          <p:nvPr/>
        </p:nvSpPr>
        <p:spPr>
          <a:xfrm>
            <a:off x="91335" y="3468923"/>
            <a:ext cx="51878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</a:rPr>
              <a:t>A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P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R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È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S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- 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M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D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I</a:t>
            </a:r>
          </a:p>
          <a:p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8E4328BC-0AD5-DA03-9E93-31D08ABAB62B}"/>
              </a:ext>
            </a:extLst>
          </p:cNvPr>
          <p:cNvSpPr/>
          <p:nvPr/>
        </p:nvSpPr>
        <p:spPr>
          <a:xfrm>
            <a:off x="735656" y="9373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72A962BC-5691-0ADC-2239-3919C1CFF8A5}"/>
              </a:ext>
            </a:extLst>
          </p:cNvPr>
          <p:cNvSpPr/>
          <p:nvPr/>
        </p:nvSpPr>
        <p:spPr>
          <a:xfrm>
            <a:off x="2563034" y="113996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D9536FB1-204B-6DF3-0758-DFF7B0F064B9}"/>
              </a:ext>
            </a:extLst>
          </p:cNvPr>
          <p:cNvSpPr/>
          <p:nvPr/>
        </p:nvSpPr>
        <p:spPr>
          <a:xfrm>
            <a:off x="4412817" y="13806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FD3C287A-7AB9-6F11-967E-52823E689FF0}"/>
              </a:ext>
            </a:extLst>
          </p:cNvPr>
          <p:cNvSpPr/>
          <p:nvPr/>
        </p:nvSpPr>
        <p:spPr>
          <a:xfrm>
            <a:off x="6258046" y="11611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BBED0A1-A883-D020-F952-A6DC5D25A681}"/>
              </a:ext>
            </a:extLst>
          </p:cNvPr>
          <p:cNvSpPr/>
          <p:nvPr/>
        </p:nvSpPr>
        <p:spPr>
          <a:xfrm>
            <a:off x="4411187" y="3577354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0FDA645E-D7A7-1426-9EB2-4813D9678242}"/>
              </a:ext>
            </a:extLst>
          </p:cNvPr>
          <p:cNvSpPr/>
          <p:nvPr/>
        </p:nvSpPr>
        <p:spPr>
          <a:xfrm>
            <a:off x="6257208" y="3597843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7B27726-A66F-9A42-B8D2-8F9382C90F17}"/>
              </a:ext>
            </a:extLst>
          </p:cNvPr>
          <p:cNvSpPr/>
          <p:nvPr/>
        </p:nvSpPr>
        <p:spPr>
          <a:xfrm>
            <a:off x="2559800" y="3597843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A974BDEA-FC44-760B-A3B6-1426C395763B}"/>
              </a:ext>
            </a:extLst>
          </p:cNvPr>
          <p:cNvSpPr/>
          <p:nvPr/>
        </p:nvSpPr>
        <p:spPr>
          <a:xfrm>
            <a:off x="745223" y="3592046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624527C-98FF-68DB-A243-023F1AE49E6F}"/>
              </a:ext>
            </a:extLst>
          </p:cNvPr>
          <p:cNvSpPr txBox="1"/>
          <p:nvPr/>
        </p:nvSpPr>
        <p:spPr>
          <a:xfrm>
            <a:off x="2729195" y="156749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29/07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8CFE674-FADA-164C-995F-33633E1FC15B}"/>
              </a:ext>
            </a:extLst>
          </p:cNvPr>
          <p:cNvSpPr txBox="1"/>
          <p:nvPr/>
        </p:nvSpPr>
        <p:spPr>
          <a:xfrm>
            <a:off x="4648222" y="177531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30/07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A7B4484-3BCA-3CEC-F48B-7EE9431534A0}"/>
              </a:ext>
            </a:extLst>
          </p:cNvPr>
          <p:cNvSpPr txBox="1"/>
          <p:nvPr/>
        </p:nvSpPr>
        <p:spPr>
          <a:xfrm>
            <a:off x="992033" y="177531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28/07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FB5E09F-69BE-9D73-F54B-9D983EB3D5E5}"/>
              </a:ext>
            </a:extLst>
          </p:cNvPr>
          <p:cNvSpPr txBox="1"/>
          <p:nvPr/>
        </p:nvSpPr>
        <p:spPr>
          <a:xfrm>
            <a:off x="872438" y="1220387"/>
            <a:ext cx="130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Mot mêlé sur la mer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AF61032-9C98-7662-308D-3EA66B4E6974}"/>
              </a:ext>
            </a:extLst>
          </p:cNvPr>
          <p:cNvSpPr txBox="1"/>
          <p:nvPr/>
        </p:nvSpPr>
        <p:spPr>
          <a:xfrm>
            <a:off x="2615396" y="972846"/>
            <a:ext cx="1567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Esquive- moi si tu peux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FBCE80A-E470-FCAC-B6E9-9F3F0318C0DE}"/>
              </a:ext>
            </a:extLst>
          </p:cNvPr>
          <p:cNvSpPr txBox="1"/>
          <p:nvPr/>
        </p:nvSpPr>
        <p:spPr>
          <a:xfrm>
            <a:off x="4524853" y="1199640"/>
            <a:ext cx="1450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Pantin pieuvre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A295B87-C255-5C8C-DD2C-6FE23BC27A62}"/>
              </a:ext>
            </a:extLst>
          </p:cNvPr>
          <p:cNvSpPr txBox="1"/>
          <p:nvPr/>
        </p:nvSpPr>
        <p:spPr>
          <a:xfrm>
            <a:off x="6354749" y="941182"/>
            <a:ext cx="1469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  <a:r>
              <a:rPr lang="fr-FR" dirty="0"/>
              <a:t>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Balle aux prisonniers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3150EB-6FD9-B70D-B2F6-3EEFFF55F4A9}"/>
              </a:ext>
            </a:extLst>
          </p:cNvPr>
          <p:cNvSpPr txBox="1"/>
          <p:nvPr/>
        </p:nvSpPr>
        <p:spPr>
          <a:xfrm>
            <a:off x="896860" y="4315464"/>
            <a:ext cx="13079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Jeu:</a:t>
            </a:r>
          </a:p>
          <a:p>
            <a:pPr algn="ctr"/>
            <a:endParaRPr lang="fr-FR" u="sng" dirty="0"/>
          </a:p>
          <a:p>
            <a:pPr algn="ctr"/>
            <a:endParaRPr lang="fr-FR" u="sng" dirty="0"/>
          </a:p>
          <a:p>
            <a:pPr algn="ctr"/>
            <a:r>
              <a:rPr lang="fr-FR" dirty="0"/>
              <a:t>Terre, ciel, mer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2608382-23BF-D5B3-2893-5CDDFCD131C7}"/>
              </a:ext>
            </a:extLst>
          </p:cNvPr>
          <p:cNvSpPr txBox="1"/>
          <p:nvPr/>
        </p:nvSpPr>
        <p:spPr>
          <a:xfrm>
            <a:off x="2607022" y="4700029"/>
            <a:ext cx="158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Perle à repasser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955CFB3-ABDA-D360-8ABD-BA2B26A7FF40}"/>
              </a:ext>
            </a:extLst>
          </p:cNvPr>
          <p:cNvSpPr txBox="1"/>
          <p:nvPr/>
        </p:nvSpPr>
        <p:spPr>
          <a:xfrm>
            <a:off x="4442631" y="4377869"/>
            <a:ext cx="1602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/>
              <a:t>Jeu :</a:t>
            </a:r>
            <a:r>
              <a:rPr lang="fr-FR" dirty="0"/>
              <a:t> 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La piraterie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FF855FE-980E-64B5-CF65-C146CBF3D2A5}"/>
              </a:ext>
            </a:extLst>
          </p:cNvPr>
          <p:cNvSpPr txBox="1"/>
          <p:nvPr/>
        </p:nvSpPr>
        <p:spPr>
          <a:xfrm>
            <a:off x="6322838" y="4730963"/>
            <a:ext cx="1469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Crabe en relief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27F9ED24-E3DA-5E13-6A01-690CA4AC1498}"/>
              </a:ext>
            </a:extLst>
          </p:cNvPr>
          <p:cNvSpPr/>
          <p:nvPr/>
        </p:nvSpPr>
        <p:spPr>
          <a:xfrm>
            <a:off x="8086344" y="113996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FD3900BF-8801-8909-CC9F-A55F4344A494}"/>
              </a:ext>
            </a:extLst>
          </p:cNvPr>
          <p:cNvSpPr/>
          <p:nvPr/>
        </p:nvSpPr>
        <p:spPr>
          <a:xfrm>
            <a:off x="8086344" y="3629549"/>
            <a:ext cx="1679474" cy="3172215"/>
          </a:xfrm>
          <a:prstGeom prst="roundRect">
            <a:avLst/>
          </a:prstGeom>
          <a:gradFill flip="none" rotWithShape="1">
            <a:gsLst>
              <a:gs pos="0">
                <a:srgbClr val="68DBF7">
                  <a:tint val="66000"/>
                  <a:satMod val="160000"/>
                </a:srgbClr>
              </a:gs>
              <a:gs pos="50000">
                <a:srgbClr val="68DBF7">
                  <a:tint val="44500"/>
                  <a:satMod val="160000"/>
                </a:srgbClr>
              </a:gs>
              <a:gs pos="100000">
                <a:srgbClr val="68DBF7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ECD8D20-F032-7402-B3A0-7C0BF48A9659}"/>
              </a:ext>
            </a:extLst>
          </p:cNvPr>
          <p:cNvSpPr txBox="1"/>
          <p:nvPr/>
        </p:nvSpPr>
        <p:spPr>
          <a:xfrm>
            <a:off x="8260773" y="1049482"/>
            <a:ext cx="1215736" cy="1709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39E157F-CDB4-119F-4A22-BD7DBF58966A}"/>
              </a:ext>
            </a:extLst>
          </p:cNvPr>
          <p:cNvSpPr txBox="1"/>
          <p:nvPr/>
        </p:nvSpPr>
        <p:spPr>
          <a:xfrm>
            <a:off x="6485219" y="176046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31/07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6599A60-5A74-A694-6019-8DDC32A64A07}"/>
              </a:ext>
            </a:extLst>
          </p:cNvPr>
          <p:cNvSpPr txBox="1"/>
          <p:nvPr/>
        </p:nvSpPr>
        <p:spPr>
          <a:xfrm>
            <a:off x="8322655" y="226516"/>
            <a:ext cx="118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01/08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1B65B28-DD71-0094-7432-5A8396C315C7}"/>
              </a:ext>
            </a:extLst>
          </p:cNvPr>
          <p:cNvSpPr txBox="1"/>
          <p:nvPr/>
        </p:nvSpPr>
        <p:spPr>
          <a:xfrm>
            <a:off x="8179399" y="1476639"/>
            <a:ext cx="146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Tortue</a:t>
            </a:r>
            <a:r>
              <a:rPr lang="fr-FR" u="sng" dirty="0"/>
              <a:t> 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EDBC242-3796-C8D0-3FAB-1619CDD1254E}"/>
              </a:ext>
            </a:extLst>
          </p:cNvPr>
          <p:cNvSpPr txBox="1"/>
          <p:nvPr/>
        </p:nvSpPr>
        <p:spPr>
          <a:xfrm>
            <a:off x="8179399" y="4592463"/>
            <a:ext cx="1469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Jeux de société en plein air </a:t>
            </a:r>
          </a:p>
        </p:txBody>
      </p:sp>
    </p:spTree>
    <p:extLst>
      <p:ext uri="{BB962C8B-B14F-4D97-AF65-F5344CB8AC3E}">
        <p14:creationId xmlns:p14="http://schemas.microsoft.com/office/powerpoint/2010/main" val="2923532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5680</TotalTime>
  <Words>258</Words>
  <Application>Microsoft Office PowerPoint</Application>
  <PresentationFormat>Format A4 (210 x 297 mm)</PresentationFormat>
  <Paragraphs>174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ADLaM Display</vt:lpstr>
      <vt:lpstr>Amasis MT Pro</vt:lpstr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CLSH LONGPERRIER</dc:creator>
  <cp:lastModifiedBy>CLSH LONGPERRIER</cp:lastModifiedBy>
  <cp:revision>13</cp:revision>
  <dcterms:created xsi:type="dcterms:W3CDTF">2025-05-15T09:07:03Z</dcterms:created>
  <dcterms:modified xsi:type="dcterms:W3CDTF">2025-06-10T15:54:54Z</dcterms:modified>
</cp:coreProperties>
</file>