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80" r:id="rId2"/>
  </p:sldMasterIdLst>
  <p:sldIdLst>
    <p:sldId id="257" r:id="rId3"/>
    <p:sldId id="258" r:id="rId4"/>
    <p:sldId id="259" r:id="rId5"/>
  </p:sldIdLst>
  <p:sldSz cx="9906000" cy="6858000" type="A4"/>
  <p:notesSz cx="9944100" cy="6805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70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32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775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650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803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019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793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45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459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98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4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7161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399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265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70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893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58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68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45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454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997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23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0B49E-8A35-444A-85CC-686B1670C22D}" type="datetimeFigureOut">
              <a:rPr lang="fr-FR" smtClean="0"/>
              <a:t>09/05/2025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EAAFD-9970-418A-A792-36B15CDD88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81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FE01498-BF65-8A58-961D-B3E30285A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BEA85260-6377-7600-E982-C6647B71D0D1}"/>
              </a:ext>
            </a:extLst>
          </p:cNvPr>
          <p:cNvSpPr/>
          <p:nvPr/>
        </p:nvSpPr>
        <p:spPr>
          <a:xfrm>
            <a:off x="140209" y="3177871"/>
            <a:ext cx="4295273" cy="2618011"/>
          </a:xfrm>
          <a:prstGeom prst="roundRect">
            <a:avLst/>
          </a:prstGeom>
          <a:solidFill>
            <a:srgbClr val="6BACC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C0F18FF-56F4-125F-C2BB-3683A69509BE}"/>
              </a:ext>
            </a:extLst>
          </p:cNvPr>
          <p:cNvSpPr txBox="1"/>
          <p:nvPr/>
        </p:nvSpPr>
        <p:spPr>
          <a:xfrm>
            <a:off x="341773" y="3313243"/>
            <a:ext cx="38921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Pour tout renseignements contactez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L’accueil de loisirs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06.74.26.69.71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A2FB12F-53AE-F687-B46E-5749FEA5D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09" y="6349815"/>
            <a:ext cx="1304544" cy="45628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B3D03BD7-F3B4-27BF-8BC4-38CEF87A7376}"/>
              </a:ext>
            </a:extLst>
          </p:cNvPr>
          <p:cNvSpPr/>
          <p:nvPr/>
        </p:nvSpPr>
        <p:spPr>
          <a:xfrm>
            <a:off x="341773" y="2165092"/>
            <a:ext cx="3892144" cy="896164"/>
          </a:xfrm>
          <a:prstGeom prst="roundRect">
            <a:avLst/>
          </a:prstGeom>
          <a:solidFill>
            <a:srgbClr val="F5DD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590663B-4D37-C454-52BE-0C0ABFEE66A6}"/>
              </a:ext>
            </a:extLst>
          </p:cNvPr>
          <p:cNvSpPr txBox="1"/>
          <p:nvPr/>
        </p:nvSpPr>
        <p:spPr>
          <a:xfrm>
            <a:off x="585340" y="2208853"/>
            <a:ext cx="3405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Modern No. 20" panose="02070704070505020303" pitchFamily="18" charset="0"/>
              </a:rPr>
              <a:t>Informations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1A03DF13-238C-D012-40BA-A45A287C4866}"/>
              </a:ext>
            </a:extLst>
          </p:cNvPr>
          <p:cNvSpPr/>
          <p:nvPr/>
        </p:nvSpPr>
        <p:spPr>
          <a:xfrm>
            <a:off x="966215" y="114743"/>
            <a:ext cx="7973568" cy="1748113"/>
          </a:xfrm>
          <a:prstGeom prst="roundRect">
            <a:avLst/>
          </a:prstGeom>
          <a:solidFill>
            <a:srgbClr val="6BACC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DB8663-6866-EA27-4CCD-477C91F5D231}"/>
              </a:ext>
            </a:extLst>
          </p:cNvPr>
          <p:cNvSpPr txBox="1"/>
          <p:nvPr/>
        </p:nvSpPr>
        <p:spPr>
          <a:xfrm>
            <a:off x="1182623" y="304372"/>
            <a:ext cx="7668769" cy="1477328"/>
          </a:xfrm>
          <a:prstGeom prst="rect">
            <a:avLst/>
          </a:prstGeom>
          <a:solidFill>
            <a:srgbClr val="6BACC4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Planning des activités du mercredi </a:t>
            </a:r>
            <a:br>
              <a:rPr lang="fr-FR" sz="3000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fr-FR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Groupe maternelle</a:t>
            </a:r>
          </a:p>
          <a:p>
            <a:pPr algn="ctr"/>
            <a:r>
              <a:rPr lang="fr-FR" sz="3000" dirty="0">
                <a:solidFill>
                  <a:schemeClr val="bg1"/>
                </a:solidFill>
                <a:latin typeface="Bookman Old Style" panose="02050604050505020204" pitchFamily="18" charset="0"/>
              </a:rPr>
              <a:t>Du 30 avril au 2 juillet 2025</a:t>
            </a:r>
            <a:endParaRPr lang="fr-FR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35A45DED-1ED4-E055-C209-65388191FA52}"/>
              </a:ext>
            </a:extLst>
          </p:cNvPr>
          <p:cNvSpPr/>
          <p:nvPr/>
        </p:nvSpPr>
        <p:spPr>
          <a:xfrm>
            <a:off x="5158128" y="3127621"/>
            <a:ext cx="4295273" cy="2618011"/>
          </a:xfrm>
          <a:prstGeom prst="roundRect">
            <a:avLst/>
          </a:prstGeom>
          <a:solidFill>
            <a:srgbClr val="6BACC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1DB79AD8-41F4-AFC4-8928-3D8DE346CC27}"/>
              </a:ext>
            </a:extLst>
          </p:cNvPr>
          <p:cNvSpPr/>
          <p:nvPr/>
        </p:nvSpPr>
        <p:spPr>
          <a:xfrm>
            <a:off x="5359692" y="2114714"/>
            <a:ext cx="3892144" cy="896164"/>
          </a:xfrm>
          <a:prstGeom prst="roundRect">
            <a:avLst/>
          </a:prstGeom>
          <a:solidFill>
            <a:srgbClr val="F5DD6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5AE063-8167-526D-ECAE-6D3587A636D5}"/>
              </a:ext>
            </a:extLst>
          </p:cNvPr>
          <p:cNvSpPr txBox="1"/>
          <p:nvPr/>
        </p:nvSpPr>
        <p:spPr>
          <a:xfrm>
            <a:off x="5603259" y="2208853"/>
            <a:ext cx="3405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bg1"/>
                </a:solidFill>
                <a:latin typeface="Modern No. 20" panose="02070704070505020303" pitchFamily="18" charset="0"/>
              </a:rPr>
              <a:t>Évènement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21C90F5-0AE7-C1D7-9C15-F02AEAE3B05A}"/>
              </a:ext>
            </a:extLst>
          </p:cNvPr>
          <p:cNvSpPr txBox="1"/>
          <p:nvPr/>
        </p:nvSpPr>
        <p:spPr>
          <a:xfrm>
            <a:off x="5359691" y="3291907"/>
            <a:ext cx="38921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>
                <a:solidFill>
                  <a:schemeClr val="bg1"/>
                </a:solidFill>
                <a:latin typeface="Bookman Old Style" panose="02050604050505020204" pitchFamily="18" charset="0"/>
              </a:rPr>
              <a:t>Mercredi 18 juin :</a:t>
            </a:r>
          </a:p>
          <a:p>
            <a:pPr algn="ctr"/>
            <a:endParaRPr lang="fr-FR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Loto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 parents/enfants de 17h à 19h</a:t>
            </a:r>
          </a:p>
        </p:txBody>
      </p:sp>
    </p:spTree>
    <p:extLst>
      <p:ext uri="{BB962C8B-B14F-4D97-AF65-F5344CB8AC3E}">
        <p14:creationId xmlns:p14="http://schemas.microsoft.com/office/powerpoint/2010/main" val="2748275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CD994-1FD1-1DE6-1A70-02BA35A3A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 22">
            <a:extLst>
              <a:ext uri="{FF2B5EF4-FFF2-40B4-BE49-F238E27FC236}">
                <a16:creationId xmlns:a16="http://schemas.microsoft.com/office/drawing/2014/main" id="{94CA3ADC-97DC-CE8A-13E8-C710A1F5AB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154F8559-E4E3-68E7-4E22-75A37ECF6222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30/04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509DE20-3B55-46FD-B082-66C313119F46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07/05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20E60EB-2AE2-216A-3861-D2380BE60FA6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14/05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BC7600E-6978-429E-4C1B-B72B864740BB}"/>
              </a:ext>
            </a:extLst>
          </p:cNvPr>
          <p:cNvSpPr txBox="1"/>
          <p:nvPr/>
        </p:nvSpPr>
        <p:spPr>
          <a:xfrm>
            <a:off x="6480812" y="48270"/>
            <a:ext cx="1346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21/05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F0C996-57FB-0160-28BB-A73C03B9089B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28/05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BA40E8E-54AE-231E-6B19-F32390979CCB}"/>
              </a:ext>
            </a:extLst>
          </p:cNvPr>
          <p:cNvSpPr txBox="1"/>
          <p:nvPr/>
        </p:nvSpPr>
        <p:spPr>
          <a:xfrm>
            <a:off x="0" y="571492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EE1FA94-3183-DB24-CED6-80ABCD38DF10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3540836-B5CC-6756-46D9-B09D63809DE0}"/>
              </a:ext>
            </a:extLst>
          </p:cNvPr>
          <p:cNvCxnSpPr>
            <a:cxnSpLocks/>
          </p:cNvCxnSpPr>
          <p:nvPr/>
        </p:nvCxnSpPr>
        <p:spPr>
          <a:xfrm>
            <a:off x="468000" y="3166696"/>
            <a:ext cx="9389740" cy="92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0BED9F-7EEE-7552-228F-A6C9BF5CCC54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82254C-99FB-5F06-F78D-3DD63B5D8F70}"/>
              </a:ext>
            </a:extLst>
          </p:cNvPr>
          <p:cNvSpPr/>
          <p:nvPr/>
        </p:nvSpPr>
        <p:spPr>
          <a:xfrm>
            <a:off x="8110220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983AF35-DFBB-1BAB-F998-AFF6813C5D00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07E9D-0185-D392-048E-1D461E2F7EB9}"/>
              </a:ext>
            </a:extLst>
          </p:cNvPr>
          <p:cNvSpPr/>
          <p:nvPr/>
        </p:nvSpPr>
        <p:spPr>
          <a:xfrm>
            <a:off x="4427228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12C0E1-6947-5341-BC47-8926BB14ECD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805CDC8-D81B-42CC-197F-42A453A29623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29CEE4-40BB-A4C7-1D50-87A82BF0CF29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C9F8CFD-3274-4136-9C34-88A09FD00C81}"/>
              </a:ext>
            </a:extLst>
          </p:cNvPr>
          <p:cNvSpPr/>
          <p:nvPr/>
        </p:nvSpPr>
        <p:spPr>
          <a:xfrm>
            <a:off x="4417068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1506256-5306-D705-BE46-0273045BA37E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4B311CD4-D029-B646-93A7-694907BF0E99}"/>
              </a:ext>
            </a:extLst>
          </p:cNvPr>
          <p:cNvSpPr txBox="1"/>
          <p:nvPr/>
        </p:nvSpPr>
        <p:spPr>
          <a:xfrm>
            <a:off x="779784" y="1047540"/>
            <a:ext cx="1658620" cy="1815882"/>
          </a:xfrm>
          <a:prstGeom prst="rect">
            <a:avLst/>
          </a:prstGeom>
          <a:solidFill>
            <a:srgbClr val="FFD44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Mon porte bonheur</a:t>
            </a:r>
            <a:br>
              <a:rPr lang="fr-FR" sz="1400" dirty="0"/>
            </a:br>
            <a:r>
              <a:rPr lang="fr-FR" sz="1400" dirty="0"/>
              <a:t> 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Jeux de société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B83ECA03-323B-4F14-C72D-C3B21A118E1D}"/>
              </a:ext>
            </a:extLst>
          </p:cNvPr>
          <p:cNvSpPr txBox="1"/>
          <p:nvPr/>
        </p:nvSpPr>
        <p:spPr>
          <a:xfrm>
            <a:off x="564197" y="3631875"/>
            <a:ext cx="19316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Jeux:</a:t>
            </a:r>
            <a:r>
              <a:rPr lang="fr-FR" sz="1400" dirty="0"/>
              <a:t> 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 La bonne couleur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Relais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A5171F9-7039-2FEB-317A-4374A14FF1D2}"/>
              </a:ext>
            </a:extLst>
          </p:cNvPr>
          <p:cNvSpPr txBox="1"/>
          <p:nvPr/>
        </p:nvSpPr>
        <p:spPr>
          <a:xfrm>
            <a:off x="2607318" y="825405"/>
            <a:ext cx="17535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700" dirty="0"/>
          </a:p>
          <a:p>
            <a:pPr algn="ctr"/>
            <a:r>
              <a:rPr lang="fr-FR" sz="1400" dirty="0"/>
              <a:t>Silhouette</a:t>
            </a:r>
          </a:p>
          <a:p>
            <a:pPr algn="ctr"/>
            <a:endParaRPr lang="fr-FR" sz="1400" dirty="0"/>
          </a:p>
          <a:p>
            <a:pPr algn="ctr"/>
            <a:br>
              <a:rPr lang="fr-FR" sz="1400" dirty="0"/>
            </a:br>
            <a:r>
              <a:rPr lang="fr-FR" sz="1400" dirty="0"/>
              <a:t>Petite abeille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Arbre main peinture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4820196-DF11-6DCA-9691-B6FF37BCF0C2}"/>
              </a:ext>
            </a:extLst>
          </p:cNvPr>
          <p:cNvSpPr txBox="1"/>
          <p:nvPr/>
        </p:nvSpPr>
        <p:spPr>
          <a:xfrm>
            <a:off x="4413604" y="890027"/>
            <a:ext cx="17475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Silhouette de printemps 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Fleur en pince à linge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Peinture pointillisme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0479101-6FF7-818F-1960-4EFCF3A3ADD1}"/>
              </a:ext>
            </a:extLst>
          </p:cNvPr>
          <p:cNvSpPr txBox="1"/>
          <p:nvPr/>
        </p:nvSpPr>
        <p:spPr>
          <a:xfrm>
            <a:off x="2590489" y="3653816"/>
            <a:ext cx="1671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Jeux: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Le crocodile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Ballon chaud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1871396-62CA-1E0F-DA79-9A54482A2B47}"/>
              </a:ext>
            </a:extLst>
          </p:cNvPr>
          <p:cNvSpPr txBox="1"/>
          <p:nvPr/>
        </p:nvSpPr>
        <p:spPr>
          <a:xfrm>
            <a:off x="4569155" y="3631875"/>
            <a:ext cx="14277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Jeux:</a:t>
            </a:r>
            <a:r>
              <a:rPr lang="fr-FR" sz="1400" dirty="0"/>
              <a:t> </a:t>
            </a:r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Jeux de ronde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Le serveur en folie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68E5D32-2E94-7873-E530-CC9E25F087A0}"/>
              </a:ext>
            </a:extLst>
          </p:cNvPr>
          <p:cNvSpPr txBox="1"/>
          <p:nvPr/>
        </p:nvSpPr>
        <p:spPr>
          <a:xfrm>
            <a:off x="6258566" y="3653816"/>
            <a:ext cx="175767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Jeux:</a:t>
            </a:r>
          </a:p>
          <a:p>
            <a:pPr algn="ctr"/>
            <a:endParaRPr lang="fr-FR" sz="1400" u="sng" dirty="0"/>
          </a:p>
          <a:p>
            <a:pPr algn="ctr"/>
            <a:r>
              <a:rPr lang="fr-FR" sz="1400" dirty="0"/>
              <a:t>Poule renard vipère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La tour de la </a:t>
            </a:r>
            <a:r>
              <a:rPr lang="fr-FR" sz="1400" dirty="0" err="1"/>
              <a:t>jenga</a:t>
            </a:r>
            <a:endParaRPr lang="fr-FR" sz="1400" dirty="0"/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E65BF09-3BFD-41F9-D69E-90EEAA1B047C}"/>
              </a:ext>
            </a:extLst>
          </p:cNvPr>
          <p:cNvCxnSpPr>
            <a:cxnSpLocks/>
          </p:cNvCxnSpPr>
          <p:nvPr/>
        </p:nvCxnSpPr>
        <p:spPr>
          <a:xfrm>
            <a:off x="1272286" y="1810882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68C0814-EADF-EA0B-EF79-300DFA44B6D2}"/>
              </a:ext>
            </a:extLst>
          </p:cNvPr>
          <p:cNvSpPr/>
          <p:nvPr/>
        </p:nvSpPr>
        <p:spPr>
          <a:xfrm>
            <a:off x="8110220" y="3466274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CBC12D3F-2B88-22FA-56D7-17C21DC66097}"/>
              </a:ext>
            </a:extLst>
          </p:cNvPr>
          <p:cNvCxnSpPr>
            <a:cxnSpLocks/>
          </p:cNvCxnSpPr>
          <p:nvPr/>
        </p:nvCxnSpPr>
        <p:spPr>
          <a:xfrm>
            <a:off x="3016569" y="1498946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E132EC8-C129-6290-8EC9-4446BF126C21}"/>
              </a:ext>
            </a:extLst>
          </p:cNvPr>
          <p:cNvCxnSpPr>
            <a:cxnSpLocks/>
          </p:cNvCxnSpPr>
          <p:nvPr/>
        </p:nvCxnSpPr>
        <p:spPr>
          <a:xfrm>
            <a:off x="4953000" y="1627708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65DD28EB-FF8C-A51E-5674-C61F120D5251}"/>
              </a:ext>
            </a:extLst>
          </p:cNvPr>
          <p:cNvSpPr txBox="1"/>
          <p:nvPr/>
        </p:nvSpPr>
        <p:spPr>
          <a:xfrm>
            <a:off x="6326516" y="773731"/>
            <a:ext cx="16217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Nuage de pluie en mains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Cadeau fête des mères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Peinture à la paille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42AC357-A363-8B5E-9A4B-288A0DEAB1CC}"/>
              </a:ext>
            </a:extLst>
          </p:cNvPr>
          <p:cNvCxnSpPr>
            <a:cxnSpLocks/>
          </p:cNvCxnSpPr>
          <p:nvPr/>
        </p:nvCxnSpPr>
        <p:spPr>
          <a:xfrm>
            <a:off x="6767951" y="152266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oneTexte 40">
            <a:extLst>
              <a:ext uri="{FF2B5EF4-FFF2-40B4-BE49-F238E27FC236}">
                <a16:creationId xmlns:a16="http://schemas.microsoft.com/office/drawing/2014/main" id="{26FE5F49-F0A0-1EE3-D202-45242D4C495E}"/>
              </a:ext>
            </a:extLst>
          </p:cNvPr>
          <p:cNvSpPr txBox="1"/>
          <p:nvPr/>
        </p:nvSpPr>
        <p:spPr>
          <a:xfrm>
            <a:off x="8120763" y="951318"/>
            <a:ext cx="17369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Éléphant à l’encre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br>
              <a:rPr lang="fr-FR" sz="1400" dirty="0"/>
            </a:br>
            <a:r>
              <a:rPr lang="fr-FR" sz="1400" dirty="0"/>
              <a:t>Bracelet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Parcours de motricité</a:t>
            </a:r>
          </a:p>
        </p:txBody>
      </p:sp>
      <p:pic>
        <p:nvPicPr>
          <p:cNvPr id="42" name="Image 41">
            <a:extLst>
              <a:ext uri="{FF2B5EF4-FFF2-40B4-BE49-F238E27FC236}">
                <a16:creationId xmlns:a16="http://schemas.microsoft.com/office/drawing/2014/main" id="{F8E960C0-CB9C-B8F8-73A5-AA246D632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7"/>
            <a:ext cx="1304544" cy="456285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8EEEB9BC-DB4C-D621-68B7-F1F9B3220E21}"/>
              </a:ext>
            </a:extLst>
          </p:cNvPr>
          <p:cNvSpPr txBox="1"/>
          <p:nvPr/>
        </p:nvSpPr>
        <p:spPr>
          <a:xfrm>
            <a:off x="8339423" y="3655555"/>
            <a:ext cx="12891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u="sng" dirty="0"/>
              <a:t>Jeux:</a:t>
            </a:r>
          </a:p>
          <a:p>
            <a:pPr algn="ctr"/>
            <a:endParaRPr lang="fr-FR" sz="1400" u="sng" dirty="0"/>
          </a:p>
          <a:p>
            <a:pPr algn="ctr"/>
            <a:r>
              <a:rPr lang="fr-FR" sz="1400" dirty="0"/>
              <a:t>Le hibou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Parcours de motricité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B8AAEB30-BD3C-64FE-72BC-7CCF7ACB8340}"/>
              </a:ext>
            </a:extLst>
          </p:cNvPr>
          <p:cNvCxnSpPr>
            <a:cxnSpLocks/>
          </p:cNvCxnSpPr>
          <p:nvPr/>
        </p:nvCxnSpPr>
        <p:spPr>
          <a:xfrm>
            <a:off x="8546003" y="1498946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39DF0F50-E839-B089-ED51-61CDCEB3B6FB}"/>
              </a:ext>
            </a:extLst>
          </p:cNvPr>
          <p:cNvCxnSpPr>
            <a:cxnSpLocks/>
          </p:cNvCxnSpPr>
          <p:nvPr/>
        </p:nvCxnSpPr>
        <p:spPr>
          <a:xfrm>
            <a:off x="1113790" y="47413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868AF2A4-81F6-8E31-A01A-AC2BC930B632}"/>
              </a:ext>
            </a:extLst>
          </p:cNvPr>
          <p:cNvCxnSpPr>
            <a:cxnSpLocks/>
          </p:cNvCxnSpPr>
          <p:nvPr/>
        </p:nvCxnSpPr>
        <p:spPr>
          <a:xfrm>
            <a:off x="3016569" y="47413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68A6088D-338B-2689-6AA1-B9F5FFDC3DB0}"/>
              </a:ext>
            </a:extLst>
          </p:cNvPr>
          <p:cNvCxnSpPr>
            <a:cxnSpLocks/>
          </p:cNvCxnSpPr>
          <p:nvPr/>
        </p:nvCxnSpPr>
        <p:spPr>
          <a:xfrm>
            <a:off x="4900938" y="47413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5A93B366-B698-2AAE-22AB-D5C55D82A80F}"/>
              </a:ext>
            </a:extLst>
          </p:cNvPr>
          <p:cNvCxnSpPr>
            <a:cxnSpLocks/>
          </p:cNvCxnSpPr>
          <p:nvPr/>
        </p:nvCxnSpPr>
        <p:spPr>
          <a:xfrm>
            <a:off x="6767951" y="4741377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11731045-D27E-92C5-01A7-2E9E733A691F}"/>
              </a:ext>
            </a:extLst>
          </p:cNvPr>
          <p:cNvCxnSpPr>
            <a:cxnSpLocks/>
          </p:cNvCxnSpPr>
          <p:nvPr/>
        </p:nvCxnSpPr>
        <p:spPr>
          <a:xfrm>
            <a:off x="8583929" y="465983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11DD1709-4D6B-1D3E-462A-26AD65F91173}"/>
              </a:ext>
            </a:extLst>
          </p:cNvPr>
          <p:cNvCxnSpPr>
            <a:cxnSpLocks/>
          </p:cNvCxnSpPr>
          <p:nvPr/>
        </p:nvCxnSpPr>
        <p:spPr>
          <a:xfrm>
            <a:off x="3120201" y="2243872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13497F39-5CAD-A992-C1A0-241D149055F5}"/>
              </a:ext>
            </a:extLst>
          </p:cNvPr>
          <p:cNvCxnSpPr>
            <a:cxnSpLocks/>
          </p:cNvCxnSpPr>
          <p:nvPr/>
        </p:nvCxnSpPr>
        <p:spPr>
          <a:xfrm>
            <a:off x="4953000" y="2231680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4FF9B149-6AE5-FC1B-87C1-FC4918764ECE}"/>
              </a:ext>
            </a:extLst>
          </p:cNvPr>
          <p:cNvCxnSpPr>
            <a:cxnSpLocks/>
          </p:cNvCxnSpPr>
          <p:nvPr/>
        </p:nvCxnSpPr>
        <p:spPr>
          <a:xfrm>
            <a:off x="6767951" y="237067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6315E358-99D4-DFEF-6068-31BCE5CD7269}"/>
              </a:ext>
            </a:extLst>
          </p:cNvPr>
          <p:cNvCxnSpPr>
            <a:cxnSpLocks/>
          </p:cNvCxnSpPr>
          <p:nvPr/>
        </p:nvCxnSpPr>
        <p:spPr>
          <a:xfrm>
            <a:off x="8546003" y="237067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0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AA6C7-08A3-3477-44D5-031C095D4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 23">
            <a:extLst>
              <a:ext uri="{FF2B5EF4-FFF2-40B4-BE49-F238E27FC236}">
                <a16:creationId xmlns:a16="http://schemas.microsoft.com/office/drawing/2014/main" id="{5C8DD948-71F8-2656-A1FA-4EA7E61ED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19370" cy="68580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5CF7054-232B-5283-E506-26CBB10F0226}"/>
              </a:ext>
            </a:extLst>
          </p:cNvPr>
          <p:cNvSpPr txBox="1"/>
          <p:nvPr/>
        </p:nvSpPr>
        <p:spPr>
          <a:xfrm>
            <a:off x="851537" y="85067"/>
            <a:ext cx="1469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04/06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9FD28B-3D13-7EC3-9D2B-CDAC939ABE1F}"/>
              </a:ext>
            </a:extLst>
          </p:cNvPr>
          <p:cNvSpPr txBox="1"/>
          <p:nvPr/>
        </p:nvSpPr>
        <p:spPr>
          <a:xfrm>
            <a:off x="2777494" y="6096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11/06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C1DCAB7-328A-A3B6-4462-1CF920744778}"/>
              </a:ext>
            </a:extLst>
          </p:cNvPr>
          <p:cNvSpPr txBox="1"/>
          <p:nvPr/>
        </p:nvSpPr>
        <p:spPr>
          <a:xfrm>
            <a:off x="4605028" y="41910"/>
            <a:ext cx="139192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18/06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77414F8-8380-28AB-B9D6-EB3AC8A9A24B}"/>
              </a:ext>
            </a:extLst>
          </p:cNvPr>
          <p:cNvSpPr txBox="1"/>
          <p:nvPr/>
        </p:nvSpPr>
        <p:spPr>
          <a:xfrm>
            <a:off x="6480812" y="48270"/>
            <a:ext cx="1391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25/06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F99BE74-A67B-596B-C245-DEE02BC86B65}"/>
              </a:ext>
            </a:extLst>
          </p:cNvPr>
          <p:cNvSpPr txBox="1"/>
          <p:nvPr/>
        </p:nvSpPr>
        <p:spPr>
          <a:xfrm>
            <a:off x="8288020" y="39380"/>
            <a:ext cx="1391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02/07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3BB90D1-384B-BBF2-E500-1B9B1C54AB5D}"/>
              </a:ext>
            </a:extLst>
          </p:cNvPr>
          <p:cNvSpPr txBox="1"/>
          <p:nvPr/>
        </p:nvSpPr>
        <p:spPr>
          <a:xfrm>
            <a:off x="0" y="571492"/>
            <a:ext cx="640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T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N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D5BED51-7C9B-9CD8-74CD-EE27B39B58F4}"/>
              </a:ext>
            </a:extLst>
          </p:cNvPr>
          <p:cNvSpPr txBox="1"/>
          <p:nvPr/>
        </p:nvSpPr>
        <p:spPr>
          <a:xfrm>
            <a:off x="81280" y="3106687"/>
            <a:ext cx="47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A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P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R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E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S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-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I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FC5B958-5A2D-9706-F5FF-C40885F67403}"/>
              </a:ext>
            </a:extLst>
          </p:cNvPr>
          <p:cNvCxnSpPr>
            <a:cxnSpLocks/>
          </p:cNvCxnSpPr>
          <p:nvPr/>
        </p:nvCxnSpPr>
        <p:spPr>
          <a:xfrm>
            <a:off x="781951" y="3213189"/>
            <a:ext cx="340455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230ACBE6-DFED-408B-FC3E-F95B6E89650C}"/>
              </a:ext>
            </a:extLst>
          </p:cNvPr>
          <p:cNvSpPr/>
          <p:nvPr/>
        </p:nvSpPr>
        <p:spPr>
          <a:xfrm>
            <a:off x="6268724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D77AE9-1E21-655B-548A-16F493E7DF1A}"/>
              </a:ext>
            </a:extLst>
          </p:cNvPr>
          <p:cNvSpPr/>
          <p:nvPr/>
        </p:nvSpPr>
        <p:spPr>
          <a:xfrm>
            <a:off x="8110220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EBEF98-3B05-577F-D742-79358D665405}"/>
              </a:ext>
            </a:extLst>
          </p:cNvPr>
          <p:cNvSpPr/>
          <p:nvPr/>
        </p:nvSpPr>
        <p:spPr>
          <a:xfrm>
            <a:off x="6268724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5C3B9C-EC97-74E8-E065-AB5B04B4898E}"/>
              </a:ext>
            </a:extLst>
          </p:cNvPr>
          <p:cNvSpPr/>
          <p:nvPr/>
        </p:nvSpPr>
        <p:spPr>
          <a:xfrm>
            <a:off x="4427228" y="680720"/>
            <a:ext cx="1747520" cy="5059232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>
                <a:solidFill>
                  <a:schemeClr val="tx1"/>
                </a:solidFill>
              </a:rPr>
              <a:t>Loto 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Parents/enfants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De 17h à 19h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36E759-B066-09B7-71D2-6CEF51772065}"/>
              </a:ext>
            </a:extLst>
          </p:cNvPr>
          <p:cNvSpPr/>
          <p:nvPr/>
        </p:nvSpPr>
        <p:spPr>
          <a:xfrm>
            <a:off x="2599694" y="681838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C8DF995-28D4-E13F-6D1E-568F9018AACD}"/>
              </a:ext>
            </a:extLst>
          </p:cNvPr>
          <p:cNvSpPr/>
          <p:nvPr/>
        </p:nvSpPr>
        <p:spPr>
          <a:xfrm>
            <a:off x="712470" y="680720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395B2E-6BAA-42DC-6855-3D450A33788C}"/>
              </a:ext>
            </a:extLst>
          </p:cNvPr>
          <p:cNvSpPr/>
          <p:nvPr/>
        </p:nvSpPr>
        <p:spPr>
          <a:xfrm>
            <a:off x="640080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5C16B2-1320-3B4D-D1FF-66BBDA126432}"/>
              </a:ext>
            </a:extLst>
          </p:cNvPr>
          <p:cNvSpPr/>
          <p:nvPr/>
        </p:nvSpPr>
        <p:spPr>
          <a:xfrm>
            <a:off x="2542859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DD82E9C-9EC3-76E7-D73B-C50E53C8CB0D}"/>
              </a:ext>
            </a:extLst>
          </p:cNvPr>
          <p:cNvSpPr txBox="1"/>
          <p:nvPr/>
        </p:nvSpPr>
        <p:spPr>
          <a:xfrm>
            <a:off x="734056" y="1118050"/>
            <a:ext cx="1725934" cy="1569660"/>
          </a:xfrm>
          <a:prstGeom prst="rect">
            <a:avLst/>
          </a:prstGeom>
          <a:solidFill>
            <a:srgbClr val="FFD44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Couronne de printemps 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Fleurs en rouleaux de papier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A87C73D-9491-14B2-3092-98CE50F5915B}"/>
              </a:ext>
            </a:extLst>
          </p:cNvPr>
          <p:cNvSpPr txBox="1"/>
          <p:nvPr/>
        </p:nvSpPr>
        <p:spPr>
          <a:xfrm>
            <a:off x="516251" y="4099467"/>
            <a:ext cx="1931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/>
              <a:t>Jeu:</a:t>
            </a:r>
            <a:r>
              <a:rPr lang="fr-FR" sz="1600" dirty="0"/>
              <a:t> 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 La bonne couleur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E9BDC3C-9915-F5C7-357C-D7E646E066F9}"/>
              </a:ext>
            </a:extLst>
          </p:cNvPr>
          <p:cNvSpPr txBox="1"/>
          <p:nvPr/>
        </p:nvSpPr>
        <p:spPr>
          <a:xfrm>
            <a:off x="2794585" y="1010326"/>
            <a:ext cx="13919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Cadeau fête des pères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Bougeoir sable coloré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D95982C-AB19-D63F-7D87-0F7445A2095B}"/>
              </a:ext>
            </a:extLst>
          </p:cNvPr>
          <p:cNvSpPr txBox="1"/>
          <p:nvPr/>
        </p:nvSpPr>
        <p:spPr>
          <a:xfrm>
            <a:off x="4482415" y="1102198"/>
            <a:ext cx="174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Tableau mosaïque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Pâte autodurcissante</a:t>
            </a:r>
            <a:r>
              <a:rPr lang="fr-FR" sz="2000" dirty="0"/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FF1FCC4-DA25-4B88-257E-4B7ED3042618}"/>
              </a:ext>
            </a:extLst>
          </p:cNvPr>
          <p:cNvSpPr txBox="1"/>
          <p:nvPr/>
        </p:nvSpPr>
        <p:spPr>
          <a:xfrm>
            <a:off x="2599694" y="4099467"/>
            <a:ext cx="1671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/>
              <a:t>Jeu: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Dégomme quilles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7D82753-3F3A-F9B9-4D41-CC18574902A1}"/>
              </a:ext>
            </a:extLst>
          </p:cNvPr>
          <p:cNvSpPr txBox="1"/>
          <p:nvPr/>
        </p:nvSpPr>
        <p:spPr>
          <a:xfrm>
            <a:off x="6359842" y="4098127"/>
            <a:ext cx="1565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/>
              <a:t>Jeu:</a:t>
            </a:r>
          </a:p>
          <a:p>
            <a:pPr algn="ctr"/>
            <a:endParaRPr lang="fr-FR" sz="1600" u="sng" dirty="0"/>
          </a:p>
          <a:p>
            <a:pPr algn="ctr"/>
            <a:r>
              <a:rPr lang="fr-FR" sz="1600" dirty="0"/>
              <a:t>Le camp ruiné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8215040-B0C6-A88B-389B-A47D1A6B2075}"/>
              </a:ext>
            </a:extLst>
          </p:cNvPr>
          <p:cNvCxnSpPr>
            <a:cxnSpLocks/>
          </p:cNvCxnSpPr>
          <p:nvPr/>
        </p:nvCxnSpPr>
        <p:spPr>
          <a:xfrm>
            <a:off x="3090495" y="185251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A5B5230-A960-4677-C27A-3BA7E321DE0C}"/>
              </a:ext>
            </a:extLst>
          </p:cNvPr>
          <p:cNvCxnSpPr>
            <a:cxnSpLocks/>
          </p:cNvCxnSpPr>
          <p:nvPr/>
        </p:nvCxnSpPr>
        <p:spPr>
          <a:xfrm>
            <a:off x="4956125" y="185251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>
            <a:extLst>
              <a:ext uri="{FF2B5EF4-FFF2-40B4-BE49-F238E27FC236}">
                <a16:creationId xmlns:a16="http://schemas.microsoft.com/office/drawing/2014/main" id="{EC4D4269-4F44-6E97-6176-13EAAE1FF110}"/>
              </a:ext>
            </a:extLst>
          </p:cNvPr>
          <p:cNvSpPr txBox="1"/>
          <p:nvPr/>
        </p:nvSpPr>
        <p:spPr>
          <a:xfrm>
            <a:off x="6365882" y="1091464"/>
            <a:ext cx="162177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Bouquet de tulipe </a:t>
            </a:r>
          </a:p>
          <a:p>
            <a:pPr algn="ctr"/>
            <a:endParaRPr lang="fr-FR" sz="2000" dirty="0"/>
          </a:p>
          <a:p>
            <a:pPr algn="ctr"/>
            <a:endParaRPr lang="fr-FR" sz="20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Décoration de la pâte autodurcissante</a:t>
            </a: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1A9DDD48-F37C-D5F7-81EF-9D72618E71A6}"/>
              </a:ext>
            </a:extLst>
          </p:cNvPr>
          <p:cNvCxnSpPr>
            <a:cxnSpLocks/>
          </p:cNvCxnSpPr>
          <p:nvPr/>
        </p:nvCxnSpPr>
        <p:spPr>
          <a:xfrm>
            <a:off x="6776719" y="1790376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>
            <a:extLst>
              <a:ext uri="{FF2B5EF4-FFF2-40B4-BE49-F238E27FC236}">
                <a16:creationId xmlns:a16="http://schemas.microsoft.com/office/drawing/2014/main" id="{C315EE31-9848-31F8-34F5-64CDC42A6A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9268" y="6362337"/>
            <a:ext cx="1304544" cy="45628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4EBD6981-1793-4CD2-A434-FB88D0F789BA}"/>
              </a:ext>
            </a:extLst>
          </p:cNvPr>
          <p:cNvSpPr/>
          <p:nvPr/>
        </p:nvSpPr>
        <p:spPr>
          <a:xfrm>
            <a:off x="8115808" y="3469516"/>
            <a:ext cx="1747520" cy="2270436"/>
          </a:xfrm>
          <a:prstGeom prst="rect">
            <a:avLst/>
          </a:prstGeom>
          <a:solidFill>
            <a:srgbClr val="FFD44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A1C9AB1F-56C0-435D-101E-63D5E9603BA4}"/>
              </a:ext>
            </a:extLst>
          </p:cNvPr>
          <p:cNvCxnSpPr>
            <a:cxnSpLocks/>
          </p:cNvCxnSpPr>
          <p:nvPr/>
        </p:nvCxnSpPr>
        <p:spPr>
          <a:xfrm>
            <a:off x="1224345" y="1852514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8773A002-B5B2-9CD8-F083-28961093A31F}"/>
              </a:ext>
            </a:extLst>
          </p:cNvPr>
          <p:cNvSpPr txBox="1"/>
          <p:nvPr/>
        </p:nvSpPr>
        <p:spPr>
          <a:xfrm>
            <a:off x="8155357" y="1080962"/>
            <a:ext cx="17640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Attrape rêve</a:t>
            </a:r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r>
              <a:rPr lang="fr-FR" sz="1400" dirty="0"/>
              <a:t>Tissage 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91C4B65D-1BDE-F95C-6463-91C17776CC7F}"/>
              </a:ext>
            </a:extLst>
          </p:cNvPr>
          <p:cNvCxnSpPr>
            <a:cxnSpLocks/>
          </p:cNvCxnSpPr>
          <p:nvPr/>
        </p:nvCxnSpPr>
        <p:spPr>
          <a:xfrm>
            <a:off x="8551737" y="1765322"/>
            <a:ext cx="8001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F0FD7087-FD06-D3F7-D979-D65CC7ED5E19}"/>
              </a:ext>
            </a:extLst>
          </p:cNvPr>
          <p:cNvSpPr txBox="1"/>
          <p:nvPr/>
        </p:nvSpPr>
        <p:spPr>
          <a:xfrm>
            <a:off x="8486501" y="4032116"/>
            <a:ext cx="11017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u="sng" dirty="0"/>
              <a:t>Jeu:</a:t>
            </a:r>
            <a:r>
              <a:rPr lang="fr-FR" sz="1600" dirty="0"/>
              <a:t> </a:t>
            </a:r>
          </a:p>
          <a:p>
            <a:pPr algn="ctr"/>
            <a:endParaRPr lang="fr-FR" sz="1600" dirty="0"/>
          </a:p>
          <a:p>
            <a:pPr algn="ctr"/>
            <a:r>
              <a:rPr lang="fr-FR" sz="1600" dirty="0"/>
              <a:t>Jeux collectifs</a:t>
            </a: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D98028FF-BB6C-E572-99D9-E29F7239A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5471" y="3210336"/>
            <a:ext cx="3420152" cy="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3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 2013 – 2022">
  <a:themeElements>
    <a:clrScheme name="Thème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220</Words>
  <Application>Microsoft Office PowerPoint</Application>
  <PresentationFormat>Format A4 (210 x 297 mm)</PresentationFormat>
  <Paragraphs>170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Modern No. 20</vt:lpstr>
      <vt:lpstr>Thème Office 2013 – 2022</vt:lpstr>
      <vt:lpstr>1_Thème Office 2013 – 2022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CLSH LONGPERRIER</dc:creator>
  <cp:lastModifiedBy>CLSH LONGPERRIER</cp:lastModifiedBy>
  <cp:revision>6</cp:revision>
  <cp:lastPrinted>2025-04-29T09:40:02Z</cp:lastPrinted>
  <dcterms:created xsi:type="dcterms:W3CDTF">2025-04-29T09:01:54Z</dcterms:created>
  <dcterms:modified xsi:type="dcterms:W3CDTF">2025-05-09T08:47:13Z</dcterms:modified>
</cp:coreProperties>
</file>