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59" r:id="rId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283"/>
    <a:srgbClr val="FFB385"/>
    <a:srgbClr val="E5D2EE"/>
    <a:srgbClr val="C9A2DD"/>
    <a:srgbClr val="B15DB2"/>
    <a:srgbClr val="FEC4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68A6C-D637-4B5E-86C0-CAF284E94522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B7BCD-7964-41A8-BE24-C8858C9FB9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691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355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38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88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7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61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14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901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69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81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13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49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0B49E-8A35-444A-85CC-686B1670C22D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264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9F33515C-803E-1A8C-F23B-40CC3D2BA8E7}"/>
              </a:ext>
            </a:extLst>
          </p:cNvPr>
          <p:cNvSpPr/>
          <p:nvPr/>
        </p:nvSpPr>
        <p:spPr>
          <a:xfrm>
            <a:off x="3727445" y="2371359"/>
            <a:ext cx="3241040" cy="6400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8AB6448A-0C3A-DE38-B77C-C38106118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7" y="0"/>
            <a:ext cx="9883263" cy="6857999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3AA3CC2-6B5D-1839-6686-7621B06493FF}"/>
              </a:ext>
            </a:extLst>
          </p:cNvPr>
          <p:cNvSpPr txBox="1"/>
          <p:nvPr/>
        </p:nvSpPr>
        <p:spPr>
          <a:xfrm>
            <a:off x="-80010" y="0"/>
            <a:ext cx="99860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atin typeface="Bookman Old Style" panose="02050604050505020204" pitchFamily="18" charset="0"/>
              </a:rPr>
              <a:t>Planning des activités du mercredi </a:t>
            </a:r>
            <a:br>
              <a:rPr lang="fr-FR" sz="3600" dirty="0">
                <a:latin typeface="Bookman Old Style" panose="02050604050505020204" pitchFamily="18" charset="0"/>
              </a:rPr>
            </a:br>
            <a:r>
              <a:rPr lang="fr-FR" sz="3600" dirty="0">
                <a:latin typeface="Bookman Old Style" panose="02050604050505020204" pitchFamily="18" charset="0"/>
              </a:rPr>
              <a:t>Groupe élémentaire</a:t>
            </a:r>
          </a:p>
          <a:p>
            <a:pPr algn="ctr"/>
            <a:r>
              <a:rPr lang="fr-FR" sz="3600" dirty="0">
                <a:latin typeface="Bookman Old Style" panose="02050604050505020204" pitchFamily="18" charset="0"/>
              </a:rPr>
              <a:t>Du 30 avril au 2 juillet 2025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BEA85260-6377-7600-E982-C6647B71D0D1}"/>
              </a:ext>
            </a:extLst>
          </p:cNvPr>
          <p:cNvSpPr/>
          <p:nvPr/>
        </p:nvSpPr>
        <p:spPr>
          <a:xfrm>
            <a:off x="3197787" y="3189756"/>
            <a:ext cx="4295273" cy="2618011"/>
          </a:xfrm>
          <a:prstGeom prst="round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C0F18FF-56F4-125F-C2BB-3683A69509BE}"/>
              </a:ext>
            </a:extLst>
          </p:cNvPr>
          <p:cNvSpPr txBox="1"/>
          <p:nvPr/>
        </p:nvSpPr>
        <p:spPr>
          <a:xfrm>
            <a:off x="3727445" y="3529265"/>
            <a:ext cx="3235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Bookman Old Style" panose="02050604050505020204" pitchFamily="18" charset="0"/>
              </a:rPr>
              <a:t>Pour tout renseignements contactez</a:t>
            </a:r>
          </a:p>
          <a:p>
            <a:pPr algn="ctr"/>
            <a:r>
              <a:rPr lang="fr-FR" sz="2400" dirty="0">
                <a:latin typeface="Bookman Old Style" panose="02050604050505020204" pitchFamily="18" charset="0"/>
              </a:rPr>
              <a:t>L’accueil de loisirs</a:t>
            </a:r>
          </a:p>
          <a:p>
            <a:pPr algn="ctr"/>
            <a:r>
              <a:rPr lang="fr-FR" sz="2400" dirty="0">
                <a:latin typeface="Bookman Old Style" panose="02050604050505020204" pitchFamily="18" charset="0"/>
              </a:rPr>
              <a:t>06.74.26.69.71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A2FB12F-53AE-F687-B46E-5749FEA5D5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08" y="6349809"/>
            <a:ext cx="1304544" cy="456285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B3D03BD7-F3B4-27BF-8BC4-38CEF87A7376}"/>
              </a:ext>
            </a:extLst>
          </p:cNvPr>
          <p:cNvSpPr/>
          <p:nvPr/>
        </p:nvSpPr>
        <p:spPr>
          <a:xfrm>
            <a:off x="3399351" y="2161303"/>
            <a:ext cx="3892144" cy="896164"/>
          </a:xfrm>
          <a:prstGeom prst="round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590663B-4D37-C454-52BE-0C0ABFEE66A6}"/>
              </a:ext>
            </a:extLst>
          </p:cNvPr>
          <p:cNvSpPr txBox="1"/>
          <p:nvPr/>
        </p:nvSpPr>
        <p:spPr>
          <a:xfrm>
            <a:off x="3642920" y="2217291"/>
            <a:ext cx="3405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Modern No. 20" panose="02070704070505020303" pitchFamily="18" charset="0"/>
              </a:rPr>
              <a:t>Informations</a:t>
            </a:r>
          </a:p>
        </p:txBody>
      </p:sp>
    </p:spTree>
    <p:extLst>
      <p:ext uri="{BB962C8B-B14F-4D97-AF65-F5344CB8AC3E}">
        <p14:creationId xmlns:p14="http://schemas.microsoft.com/office/powerpoint/2010/main" val="274827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3CD994-1FD1-1DE6-1A70-02BA35A3A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714531F3-8E78-4707-AAF1-24870E6584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154F8559-E4E3-68E7-4E22-75A37ECF6222}"/>
              </a:ext>
            </a:extLst>
          </p:cNvPr>
          <p:cNvSpPr txBox="1"/>
          <p:nvPr/>
        </p:nvSpPr>
        <p:spPr>
          <a:xfrm>
            <a:off x="851537" y="85067"/>
            <a:ext cx="1469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30/04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509DE20-3B55-46FD-B082-66C313119F46}"/>
              </a:ext>
            </a:extLst>
          </p:cNvPr>
          <p:cNvSpPr txBox="1"/>
          <p:nvPr/>
        </p:nvSpPr>
        <p:spPr>
          <a:xfrm>
            <a:off x="2777494" y="60960"/>
            <a:ext cx="139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07/05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20E60EB-2AE2-216A-3861-D2380BE60FA6}"/>
              </a:ext>
            </a:extLst>
          </p:cNvPr>
          <p:cNvSpPr txBox="1"/>
          <p:nvPr/>
        </p:nvSpPr>
        <p:spPr>
          <a:xfrm>
            <a:off x="4605028" y="41910"/>
            <a:ext cx="1391920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14/05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BC7600E-6978-429E-4C1B-B72B864740BB}"/>
              </a:ext>
            </a:extLst>
          </p:cNvPr>
          <p:cNvSpPr txBox="1"/>
          <p:nvPr/>
        </p:nvSpPr>
        <p:spPr>
          <a:xfrm>
            <a:off x="6480811" y="48270"/>
            <a:ext cx="1282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21/05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3F0C996-57FB-0160-28BB-A73C03B9089B}"/>
              </a:ext>
            </a:extLst>
          </p:cNvPr>
          <p:cNvSpPr txBox="1"/>
          <p:nvPr/>
        </p:nvSpPr>
        <p:spPr>
          <a:xfrm>
            <a:off x="8288020" y="39380"/>
            <a:ext cx="139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28/05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BA40E8E-54AE-231E-6B19-F32390979CCB}"/>
              </a:ext>
            </a:extLst>
          </p:cNvPr>
          <p:cNvSpPr txBox="1"/>
          <p:nvPr/>
        </p:nvSpPr>
        <p:spPr>
          <a:xfrm>
            <a:off x="0" y="571490"/>
            <a:ext cx="6400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M</a:t>
            </a:r>
          </a:p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A</a:t>
            </a:r>
          </a:p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T</a:t>
            </a:r>
          </a:p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I</a:t>
            </a:r>
          </a:p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EE1FA94-3183-DB24-CED6-80ABCD38DF10}"/>
              </a:ext>
            </a:extLst>
          </p:cNvPr>
          <p:cNvSpPr txBox="1"/>
          <p:nvPr/>
        </p:nvSpPr>
        <p:spPr>
          <a:xfrm>
            <a:off x="81280" y="3106687"/>
            <a:ext cx="4775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A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P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R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E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S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-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M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I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D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I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3540836-B5CC-6756-46D9-B09D63809DE0}"/>
              </a:ext>
            </a:extLst>
          </p:cNvPr>
          <p:cNvCxnSpPr>
            <a:cxnSpLocks/>
          </p:cNvCxnSpPr>
          <p:nvPr/>
        </p:nvCxnSpPr>
        <p:spPr>
          <a:xfrm>
            <a:off x="468000" y="3166694"/>
            <a:ext cx="9389740" cy="927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F90BED9F-7EEE-7552-228F-A6C9BF5CCC54}"/>
              </a:ext>
            </a:extLst>
          </p:cNvPr>
          <p:cNvSpPr/>
          <p:nvPr/>
        </p:nvSpPr>
        <p:spPr>
          <a:xfrm>
            <a:off x="6268724" y="680720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782254C-99FB-5F06-F78D-3DD63B5D8F70}"/>
              </a:ext>
            </a:extLst>
          </p:cNvPr>
          <p:cNvSpPr/>
          <p:nvPr/>
        </p:nvSpPr>
        <p:spPr>
          <a:xfrm>
            <a:off x="8110220" y="680720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983AF35-DFBB-1BAB-F998-AFF6813C5D00}"/>
              </a:ext>
            </a:extLst>
          </p:cNvPr>
          <p:cNvSpPr/>
          <p:nvPr/>
        </p:nvSpPr>
        <p:spPr>
          <a:xfrm>
            <a:off x="6268724" y="3469516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007E9D-0185-D392-048E-1D461E2F7EB9}"/>
              </a:ext>
            </a:extLst>
          </p:cNvPr>
          <p:cNvSpPr/>
          <p:nvPr/>
        </p:nvSpPr>
        <p:spPr>
          <a:xfrm>
            <a:off x="4427228" y="680720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A12C0E1-6947-5341-BC47-8926BB14ECD5}"/>
              </a:ext>
            </a:extLst>
          </p:cNvPr>
          <p:cNvSpPr/>
          <p:nvPr/>
        </p:nvSpPr>
        <p:spPr>
          <a:xfrm>
            <a:off x="2599694" y="681838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805CDC8-D81B-42CC-197F-42A453A29623}"/>
              </a:ext>
            </a:extLst>
          </p:cNvPr>
          <p:cNvSpPr/>
          <p:nvPr/>
        </p:nvSpPr>
        <p:spPr>
          <a:xfrm>
            <a:off x="712470" y="680720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129CEE4-40BB-A4C7-1D50-87A82BF0CF29}"/>
              </a:ext>
            </a:extLst>
          </p:cNvPr>
          <p:cNvSpPr/>
          <p:nvPr/>
        </p:nvSpPr>
        <p:spPr>
          <a:xfrm>
            <a:off x="640080" y="3469516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C9F8CFD-3274-4136-9C34-88A09FD00C81}"/>
              </a:ext>
            </a:extLst>
          </p:cNvPr>
          <p:cNvSpPr/>
          <p:nvPr/>
        </p:nvSpPr>
        <p:spPr>
          <a:xfrm>
            <a:off x="4417068" y="3469516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1506256-5306-D705-BE46-0273045BA37E}"/>
              </a:ext>
            </a:extLst>
          </p:cNvPr>
          <p:cNvSpPr/>
          <p:nvPr/>
        </p:nvSpPr>
        <p:spPr>
          <a:xfrm>
            <a:off x="2542859" y="3469516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B311CD4-D029-B646-93A7-694907BF0E99}"/>
              </a:ext>
            </a:extLst>
          </p:cNvPr>
          <p:cNvSpPr txBox="1"/>
          <p:nvPr/>
        </p:nvSpPr>
        <p:spPr>
          <a:xfrm>
            <a:off x="734056" y="1156342"/>
            <a:ext cx="1725934" cy="1323439"/>
          </a:xfrm>
          <a:prstGeom prst="rect">
            <a:avLst/>
          </a:prstGeom>
          <a:solidFill>
            <a:srgbClr val="FFC2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Initiale fleur</a:t>
            </a:r>
            <a:br>
              <a:rPr lang="fr-FR" sz="2000" dirty="0"/>
            </a:br>
            <a:r>
              <a:rPr lang="fr-FR" sz="2000" dirty="0"/>
              <a:t> 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Grande roue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83ECA03-323B-4F14-C72D-C3B21A118E1D}"/>
              </a:ext>
            </a:extLst>
          </p:cNvPr>
          <p:cNvSpPr txBox="1"/>
          <p:nvPr/>
        </p:nvSpPr>
        <p:spPr>
          <a:xfrm>
            <a:off x="601980" y="3631875"/>
            <a:ext cx="1931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  <a:r>
              <a:rPr lang="fr-FR" sz="2000" dirty="0"/>
              <a:t> 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 La passe à 10 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DA5171F9-7039-2FEB-317A-4374A14FF1D2}"/>
              </a:ext>
            </a:extLst>
          </p:cNvPr>
          <p:cNvSpPr txBox="1"/>
          <p:nvPr/>
        </p:nvSpPr>
        <p:spPr>
          <a:xfrm>
            <a:off x="2777494" y="686434"/>
            <a:ext cx="139192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700" dirty="0"/>
          </a:p>
          <a:p>
            <a:pPr algn="ctr"/>
            <a:r>
              <a:rPr lang="fr-FR" sz="2000" dirty="0"/>
              <a:t>Bouquet de muguet</a:t>
            </a:r>
          </a:p>
          <a:p>
            <a:pPr algn="ctr"/>
            <a:endParaRPr lang="fr-FR" sz="2000" dirty="0"/>
          </a:p>
          <a:p>
            <a:pPr algn="ctr"/>
            <a:br>
              <a:rPr lang="fr-FR" sz="2000" dirty="0"/>
            </a:br>
            <a:r>
              <a:rPr lang="fr-FR" sz="2000" dirty="0"/>
              <a:t>Méduse</a:t>
            </a:r>
            <a:endParaRPr lang="fr-FR" dirty="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64820196-DF11-6DCA-9691-B6FF37BCF0C2}"/>
              </a:ext>
            </a:extLst>
          </p:cNvPr>
          <p:cNvSpPr txBox="1"/>
          <p:nvPr/>
        </p:nvSpPr>
        <p:spPr>
          <a:xfrm>
            <a:off x="4500559" y="1165383"/>
            <a:ext cx="17475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Toucan</a:t>
            </a:r>
          </a:p>
          <a:p>
            <a:pPr algn="ctr"/>
            <a:endParaRPr lang="fr-FR" sz="2000" dirty="0"/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Boom prénom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0479101-6FF7-818F-1960-4EFCF3A3ADD1}"/>
              </a:ext>
            </a:extLst>
          </p:cNvPr>
          <p:cNvSpPr txBox="1"/>
          <p:nvPr/>
        </p:nvSpPr>
        <p:spPr>
          <a:xfrm>
            <a:off x="2590489" y="3653816"/>
            <a:ext cx="1671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Esquive ballon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1871396-62CA-1E0F-DA79-9A54482A2B47}"/>
              </a:ext>
            </a:extLst>
          </p:cNvPr>
          <p:cNvSpPr txBox="1"/>
          <p:nvPr/>
        </p:nvSpPr>
        <p:spPr>
          <a:xfrm>
            <a:off x="4569153" y="3631875"/>
            <a:ext cx="14277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  <a:r>
              <a:rPr lang="fr-FR" sz="2000" dirty="0"/>
              <a:t> 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La forêt magique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68E5D32-2E94-7873-E530-CC9E25F087A0}"/>
              </a:ext>
            </a:extLst>
          </p:cNvPr>
          <p:cNvSpPr txBox="1"/>
          <p:nvPr/>
        </p:nvSpPr>
        <p:spPr>
          <a:xfrm>
            <a:off x="6347771" y="3653816"/>
            <a:ext cx="15652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</a:p>
          <a:p>
            <a:pPr algn="ctr"/>
            <a:endParaRPr lang="fr-FR" sz="2000" u="sng" dirty="0"/>
          </a:p>
          <a:p>
            <a:pPr algn="ctr"/>
            <a:r>
              <a:rPr lang="fr-FR" sz="2000" dirty="0"/>
              <a:t>Attrape plot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0E65BF09-3BFD-41F9-D69E-90EEAA1B047C}"/>
              </a:ext>
            </a:extLst>
          </p:cNvPr>
          <p:cNvCxnSpPr>
            <a:cxnSpLocks/>
          </p:cNvCxnSpPr>
          <p:nvPr/>
        </p:nvCxnSpPr>
        <p:spPr>
          <a:xfrm>
            <a:off x="1167767" y="1845777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768C0814-EADF-EA0B-EF79-300DFA44B6D2}"/>
              </a:ext>
            </a:extLst>
          </p:cNvPr>
          <p:cNvSpPr/>
          <p:nvPr/>
        </p:nvSpPr>
        <p:spPr>
          <a:xfrm>
            <a:off x="8110220" y="3466274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CBC12D3F-2B88-22FA-56D7-17C21DC66097}"/>
              </a:ext>
            </a:extLst>
          </p:cNvPr>
          <p:cNvCxnSpPr>
            <a:cxnSpLocks/>
          </p:cNvCxnSpPr>
          <p:nvPr/>
        </p:nvCxnSpPr>
        <p:spPr>
          <a:xfrm>
            <a:off x="3016569" y="1815938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E132EC8-C129-6290-8EC9-4446BF126C21}"/>
              </a:ext>
            </a:extLst>
          </p:cNvPr>
          <p:cNvCxnSpPr>
            <a:cxnSpLocks/>
          </p:cNvCxnSpPr>
          <p:nvPr/>
        </p:nvCxnSpPr>
        <p:spPr>
          <a:xfrm>
            <a:off x="4953000" y="1786204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65DD28EB-FF8C-A51E-5674-C61F120D5251}"/>
              </a:ext>
            </a:extLst>
          </p:cNvPr>
          <p:cNvSpPr txBox="1"/>
          <p:nvPr/>
        </p:nvSpPr>
        <p:spPr>
          <a:xfrm>
            <a:off x="6321410" y="890027"/>
            <a:ext cx="16217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Bouquet de tulipe </a:t>
            </a:r>
          </a:p>
          <a:p>
            <a:pPr algn="ctr"/>
            <a:endParaRPr lang="fr-FR" sz="2000" dirty="0"/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Pot de tulipe</a:t>
            </a:r>
          </a:p>
        </p:txBody>
      </p: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742AC357-A363-8B5E-9A4B-288A0DEAB1CC}"/>
              </a:ext>
            </a:extLst>
          </p:cNvPr>
          <p:cNvCxnSpPr>
            <a:cxnSpLocks/>
          </p:cNvCxnSpPr>
          <p:nvPr/>
        </p:nvCxnSpPr>
        <p:spPr>
          <a:xfrm>
            <a:off x="6767951" y="1799360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>
            <a:extLst>
              <a:ext uri="{FF2B5EF4-FFF2-40B4-BE49-F238E27FC236}">
                <a16:creationId xmlns:a16="http://schemas.microsoft.com/office/drawing/2014/main" id="{26FE5F49-F0A0-1EE3-D202-45242D4C495E}"/>
              </a:ext>
            </a:extLst>
          </p:cNvPr>
          <p:cNvSpPr txBox="1"/>
          <p:nvPr/>
        </p:nvSpPr>
        <p:spPr>
          <a:xfrm>
            <a:off x="8214689" y="1351692"/>
            <a:ext cx="16430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Fleur cercle couleur </a:t>
            </a:r>
          </a:p>
        </p:txBody>
      </p:sp>
      <p:pic>
        <p:nvPicPr>
          <p:cNvPr id="42" name="Image 41">
            <a:extLst>
              <a:ext uri="{FF2B5EF4-FFF2-40B4-BE49-F238E27FC236}">
                <a16:creationId xmlns:a16="http://schemas.microsoft.com/office/drawing/2014/main" id="{F8E960C0-CB9C-B8F8-73A5-AA246D632C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9268" y="6362335"/>
            <a:ext cx="1304544" cy="456285"/>
          </a:xfrm>
          <a:prstGeom prst="rect">
            <a:avLst/>
          </a:prstGeom>
        </p:spPr>
      </p:pic>
      <p:sp>
        <p:nvSpPr>
          <p:cNvPr id="44" name="ZoneTexte 43">
            <a:extLst>
              <a:ext uri="{FF2B5EF4-FFF2-40B4-BE49-F238E27FC236}">
                <a16:creationId xmlns:a16="http://schemas.microsoft.com/office/drawing/2014/main" id="{8EEEB9BC-DB4C-D621-68B7-F1F9B3220E21}"/>
              </a:ext>
            </a:extLst>
          </p:cNvPr>
          <p:cNvSpPr txBox="1"/>
          <p:nvPr/>
        </p:nvSpPr>
        <p:spPr>
          <a:xfrm>
            <a:off x="8339421" y="3655555"/>
            <a:ext cx="12891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</a:p>
          <a:p>
            <a:pPr algn="ctr"/>
            <a:endParaRPr lang="fr-FR" sz="2000" u="sng" dirty="0"/>
          </a:p>
          <a:p>
            <a:pPr algn="ctr"/>
            <a:r>
              <a:rPr lang="fr-FR" sz="2000" dirty="0"/>
              <a:t>La balle au capitaine</a:t>
            </a:r>
          </a:p>
        </p:txBody>
      </p:sp>
    </p:spTree>
    <p:extLst>
      <p:ext uri="{BB962C8B-B14F-4D97-AF65-F5344CB8AC3E}">
        <p14:creationId xmlns:p14="http://schemas.microsoft.com/office/powerpoint/2010/main" val="8330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DAA6C7-08A3-3477-44D5-031C095D4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551E3699-1F1E-716B-DDA3-BC54EDAEAB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5CF7054-232B-5283-E506-26CBB10F0226}"/>
              </a:ext>
            </a:extLst>
          </p:cNvPr>
          <p:cNvSpPr txBox="1"/>
          <p:nvPr/>
        </p:nvSpPr>
        <p:spPr>
          <a:xfrm>
            <a:off x="851537" y="85067"/>
            <a:ext cx="1469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04/06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89FD28B-3D13-7EC3-9D2B-CDAC939ABE1F}"/>
              </a:ext>
            </a:extLst>
          </p:cNvPr>
          <p:cNvSpPr txBox="1"/>
          <p:nvPr/>
        </p:nvSpPr>
        <p:spPr>
          <a:xfrm>
            <a:off x="2777494" y="60960"/>
            <a:ext cx="139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11/06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C1DCAB7-328A-A3B6-4462-1CF920744778}"/>
              </a:ext>
            </a:extLst>
          </p:cNvPr>
          <p:cNvSpPr txBox="1"/>
          <p:nvPr/>
        </p:nvSpPr>
        <p:spPr>
          <a:xfrm>
            <a:off x="4605028" y="41910"/>
            <a:ext cx="1391920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18/06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77414F8-8380-28AB-B9D6-EB3AC8A9A24B}"/>
              </a:ext>
            </a:extLst>
          </p:cNvPr>
          <p:cNvSpPr txBox="1"/>
          <p:nvPr/>
        </p:nvSpPr>
        <p:spPr>
          <a:xfrm>
            <a:off x="6480811" y="48270"/>
            <a:ext cx="1282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25/06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F99BE74-A67B-596B-C245-DEE02BC86B65}"/>
              </a:ext>
            </a:extLst>
          </p:cNvPr>
          <p:cNvSpPr txBox="1"/>
          <p:nvPr/>
        </p:nvSpPr>
        <p:spPr>
          <a:xfrm>
            <a:off x="8288020" y="39380"/>
            <a:ext cx="139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02/07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3BB90D1-384B-BBF2-E500-1B9B1C54AB5D}"/>
              </a:ext>
            </a:extLst>
          </p:cNvPr>
          <p:cNvSpPr txBox="1"/>
          <p:nvPr/>
        </p:nvSpPr>
        <p:spPr>
          <a:xfrm>
            <a:off x="0" y="571490"/>
            <a:ext cx="6400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M</a:t>
            </a:r>
          </a:p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A</a:t>
            </a:r>
          </a:p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T</a:t>
            </a:r>
          </a:p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I</a:t>
            </a:r>
          </a:p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D5BED51-7C9B-9CD8-74CD-EE27B39B58F4}"/>
              </a:ext>
            </a:extLst>
          </p:cNvPr>
          <p:cNvSpPr txBox="1"/>
          <p:nvPr/>
        </p:nvSpPr>
        <p:spPr>
          <a:xfrm>
            <a:off x="81280" y="3106687"/>
            <a:ext cx="4775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A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P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R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E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S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-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M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I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D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I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DFC5B958-5A2D-9706-F5FF-C40885F67403}"/>
              </a:ext>
            </a:extLst>
          </p:cNvPr>
          <p:cNvCxnSpPr>
            <a:cxnSpLocks/>
          </p:cNvCxnSpPr>
          <p:nvPr/>
        </p:nvCxnSpPr>
        <p:spPr>
          <a:xfrm>
            <a:off x="468000" y="3166694"/>
            <a:ext cx="7475184" cy="2552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230ACBE6-DFED-408B-FC3E-F95B6E89650C}"/>
              </a:ext>
            </a:extLst>
          </p:cNvPr>
          <p:cNvSpPr/>
          <p:nvPr/>
        </p:nvSpPr>
        <p:spPr>
          <a:xfrm>
            <a:off x="6268724" y="680720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5D77AE9-1E21-655B-548A-16F493E7DF1A}"/>
              </a:ext>
            </a:extLst>
          </p:cNvPr>
          <p:cNvSpPr/>
          <p:nvPr/>
        </p:nvSpPr>
        <p:spPr>
          <a:xfrm>
            <a:off x="8110220" y="680720"/>
            <a:ext cx="1747520" cy="5059232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9EBEF98-3B05-577F-D742-79358D665405}"/>
              </a:ext>
            </a:extLst>
          </p:cNvPr>
          <p:cNvSpPr/>
          <p:nvPr/>
        </p:nvSpPr>
        <p:spPr>
          <a:xfrm>
            <a:off x="6268724" y="3469516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5C3B9C-EC97-74E8-E065-AB5B04B4898E}"/>
              </a:ext>
            </a:extLst>
          </p:cNvPr>
          <p:cNvSpPr/>
          <p:nvPr/>
        </p:nvSpPr>
        <p:spPr>
          <a:xfrm>
            <a:off x="4427228" y="680720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436E759-B066-09B7-71D2-6CEF51772065}"/>
              </a:ext>
            </a:extLst>
          </p:cNvPr>
          <p:cNvSpPr/>
          <p:nvPr/>
        </p:nvSpPr>
        <p:spPr>
          <a:xfrm>
            <a:off x="2599694" y="681838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C8DF995-28D4-E13F-6D1E-568F9018AACD}"/>
              </a:ext>
            </a:extLst>
          </p:cNvPr>
          <p:cNvSpPr/>
          <p:nvPr/>
        </p:nvSpPr>
        <p:spPr>
          <a:xfrm>
            <a:off x="712470" y="680720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395B2E-6BAA-42DC-6855-3D450A33788C}"/>
              </a:ext>
            </a:extLst>
          </p:cNvPr>
          <p:cNvSpPr/>
          <p:nvPr/>
        </p:nvSpPr>
        <p:spPr>
          <a:xfrm>
            <a:off x="640080" y="3469516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1026BF2-672D-678A-B83A-7B0E04992787}"/>
              </a:ext>
            </a:extLst>
          </p:cNvPr>
          <p:cNvSpPr/>
          <p:nvPr/>
        </p:nvSpPr>
        <p:spPr>
          <a:xfrm>
            <a:off x="4417068" y="3469516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65C16B2-1320-3B4D-D1FF-66BBDA126432}"/>
              </a:ext>
            </a:extLst>
          </p:cNvPr>
          <p:cNvSpPr/>
          <p:nvPr/>
        </p:nvSpPr>
        <p:spPr>
          <a:xfrm>
            <a:off x="2542859" y="3469516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DD82E9C-9EC3-76E7-D73B-C50E53C8CB0D}"/>
              </a:ext>
            </a:extLst>
          </p:cNvPr>
          <p:cNvSpPr txBox="1"/>
          <p:nvPr/>
        </p:nvSpPr>
        <p:spPr>
          <a:xfrm>
            <a:off x="723263" y="846442"/>
            <a:ext cx="1725934" cy="1938992"/>
          </a:xfrm>
          <a:prstGeom prst="rect">
            <a:avLst/>
          </a:prstGeom>
          <a:solidFill>
            <a:srgbClr val="FFC2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Rose en papier toilette</a:t>
            </a:r>
          </a:p>
          <a:p>
            <a:pPr algn="ctr"/>
            <a:endParaRPr lang="fr-FR" sz="2000" dirty="0"/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Fleurs en origami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A87C73D-9491-14B2-3092-98CE50F5915B}"/>
              </a:ext>
            </a:extLst>
          </p:cNvPr>
          <p:cNvSpPr txBox="1"/>
          <p:nvPr/>
        </p:nvSpPr>
        <p:spPr>
          <a:xfrm>
            <a:off x="601980" y="3631875"/>
            <a:ext cx="19316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  <a:r>
              <a:rPr lang="fr-FR" sz="2000" dirty="0"/>
              <a:t> 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 La course au </a:t>
            </a:r>
            <a:r>
              <a:rPr lang="fr-FR" sz="2000" dirty="0" err="1"/>
              <a:t>légo</a:t>
            </a:r>
            <a:endParaRPr lang="fr-FR" sz="2000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E9BDC3C-9915-F5C7-357C-D7E646E066F9}"/>
              </a:ext>
            </a:extLst>
          </p:cNvPr>
          <p:cNvSpPr txBox="1"/>
          <p:nvPr/>
        </p:nvSpPr>
        <p:spPr>
          <a:xfrm>
            <a:off x="2801602" y="846442"/>
            <a:ext cx="1391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Porte clef plastique fou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Costard en cœur </a:t>
            </a:r>
            <a:endParaRPr lang="fr-FR" dirty="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7D95982C-AB19-D63F-7D87-0F7445A2095B}"/>
              </a:ext>
            </a:extLst>
          </p:cNvPr>
          <p:cNvSpPr txBox="1"/>
          <p:nvPr/>
        </p:nvSpPr>
        <p:spPr>
          <a:xfrm>
            <a:off x="4486918" y="854925"/>
            <a:ext cx="1747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Tableau mosaïque</a:t>
            </a:r>
          </a:p>
          <a:p>
            <a:pPr algn="ctr"/>
            <a:endParaRPr lang="fr-FR" sz="2000" dirty="0"/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Bouquet de fleurs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FF1FCC4-DA25-4B88-257E-4B7ED3042618}"/>
              </a:ext>
            </a:extLst>
          </p:cNvPr>
          <p:cNvSpPr txBox="1"/>
          <p:nvPr/>
        </p:nvSpPr>
        <p:spPr>
          <a:xfrm>
            <a:off x="2590489" y="3653816"/>
            <a:ext cx="16713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Dégomme quilles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2BE11A7-6179-807D-76E6-73A79A294C7B}"/>
              </a:ext>
            </a:extLst>
          </p:cNvPr>
          <p:cNvSpPr txBox="1"/>
          <p:nvPr/>
        </p:nvSpPr>
        <p:spPr>
          <a:xfrm>
            <a:off x="4569153" y="3631875"/>
            <a:ext cx="14277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  <a:r>
              <a:rPr lang="fr-FR" sz="2000" dirty="0"/>
              <a:t> 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Satellite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57D82753-3F3A-F9B9-4D41-CC18574902A1}"/>
              </a:ext>
            </a:extLst>
          </p:cNvPr>
          <p:cNvSpPr txBox="1"/>
          <p:nvPr/>
        </p:nvSpPr>
        <p:spPr>
          <a:xfrm>
            <a:off x="6347771" y="3653816"/>
            <a:ext cx="15652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</a:p>
          <a:p>
            <a:pPr algn="ctr"/>
            <a:endParaRPr lang="fr-FR" sz="2000" u="sng" dirty="0"/>
          </a:p>
          <a:p>
            <a:pPr algn="ctr"/>
            <a:r>
              <a:rPr lang="fr-FR" sz="2000" dirty="0"/>
              <a:t>Le camp ruiné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88215040-B0C6-A88B-389B-A47D1A6B2075}"/>
              </a:ext>
            </a:extLst>
          </p:cNvPr>
          <p:cNvCxnSpPr>
            <a:cxnSpLocks/>
          </p:cNvCxnSpPr>
          <p:nvPr/>
        </p:nvCxnSpPr>
        <p:spPr>
          <a:xfrm>
            <a:off x="3073404" y="1864228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A5B5230-A960-4677-C27A-3BA7E321DE0C}"/>
              </a:ext>
            </a:extLst>
          </p:cNvPr>
          <p:cNvCxnSpPr>
            <a:cxnSpLocks/>
          </p:cNvCxnSpPr>
          <p:nvPr/>
        </p:nvCxnSpPr>
        <p:spPr>
          <a:xfrm>
            <a:off x="4953000" y="1864228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EC4D4269-4F44-6E97-6176-13EAAE1FF110}"/>
              </a:ext>
            </a:extLst>
          </p:cNvPr>
          <p:cNvSpPr txBox="1"/>
          <p:nvPr/>
        </p:nvSpPr>
        <p:spPr>
          <a:xfrm>
            <a:off x="6234438" y="890027"/>
            <a:ext cx="17962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Bouquet de tulipe </a:t>
            </a:r>
          </a:p>
          <a:p>
            <a:pPr algn="ctr"/>
            <a:endParaRPr lang="fr-FR" sz="2000" dirty="0"/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Cœur arc-en-ciel</a:t>
            </a:r>
          </a:p>
        </p:txBody>
      </p: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1A9DDD48-F37C-D5F7-81EF-9D72618E71A6}"/>
              </a:ext>
            </a:extLst>
          </p:cNvPr>
          <p:cNvCxnSpPr>
            <a:cxnSpLocks/>
          </p:cNvCxnSpPr>
          <p:nvPr/>
        </p:nvCxnSpPr>
        <p:spPr>
          <a:xfrm>
            <a:off x="6767951" y="1799360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>
            <a:extLst>
              <a:ext uri="{FF2B5EF4-FFF2-40B4-BE49-F238E27FC236}">
                <a16:creationId xmlns:a16="http://schemas.microsoft.com/office/drawing/2014/main" id="{C315EE31-9848-31F8-34F5-64CDC42A6A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9268" y="6362335"/>
            <a:ext cx="1304544" cy="456285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BB2A8753-5F97-2463-5D85-C27F33482F8C}"/>
              </a:ext>
            </a:extLst>
          </p:cNvPr>
          <p:cNvSpPr txBox="1"/>
          <p:nvPr/>
        </p:nvSpPr>
        <p:spPr>
          <a:xfrm>
            <a:off x="8095760" y="1029195"/>
            <a:ext cx="17366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Divers activités et jeux </a:t>
            </a:r>
          </a:p>
          <a:p>
            <a:pPr algn="ctr"/>
            <a:endParaRPr lang="fr-FR" sz="2400" dirty="0"/>
          </a:p>
          <a:p>
            <a:pPr algn="ctr"/>
            <a:endParaRPr lang="fr-FR" sz="2400" dirty="0"/>
          </a:p>
          <a:p>
            <a:pPr algn="ctr"/>
            <a:endParaRPr lang="fr-FR" sz="2400" dirty="0"/>
          </a:p>
          <a:p>
            <a:pPr algn="ctr"/>
            <a:endParaRPr lang="fr-FR" sz="2400" dirty="0"/>
          </a:p>
          <a:p>
            <a:pPr algn="ctr"/>
            <a:r>
              <a:rPr lang="fr-FR" sz="2400" dirty="0"/>
              <a:t>Loto parents/ enfants de 17h à 19h</a:t>
            </a:r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915C0ECC-637F-EB35-A5C1-A91770FF8DD9}"/>
              </a:ext>
            </a:extLst>
          </p:cNvPr>
          <p:cNvCxnSpPr>
            <a:cxnSpLocks/>
          </p:cNvCxnSpPr>
          <p:nvPr/>
        </p:nvCxnSpPr>
        <p:spPr>
          <a:xfrm>
            <a:off x="8564045" y="3210336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857F3D22-5B01-E2EA-681B-50E15CD6FEBE}"/>
              </a:ext>
            </a:extLst>
          </p:cNvPr>
          <p:cNvCxnSpPr>
            <a:cxnSpLocks/>
          </p:cNvCxnSpPr>
          <p:nvPr/>
        </p:nvCxnSpPr>
        <p:spPr>
          <a:xfrm>
            <a:off x="1186180" y="1841611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4734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351</TotalTime>
  <Words>168</Words>
  <Application>Microsoft Office PowerPoint</Application>
  <PresentationFormat>Format A4 (210 x 297 mm)</PresentationFormat>
  <Paragraphs>110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Aptos</vt:lpstr>
      <vt:lpstr>Arial</vt:lpstr>
      <vt:lpstr>Bookman Old Style</vt:lpstr>
      <vt:lpstr>Calibri</vt:lpstr>
      <vt:lpstr>Calibri Light</vt:lpstr>
      <vt:lpstr>Modern No. 20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charlotte marchand</dc:creator>
  <cp:lastModifiedBy>CLSH LONGPERRIER</cp:lastModifiedBy>
  <cp:revision>21</cp:revision>
  <dcterms:created xsi:type="dcterms:W3CDTF">2024-03-24T12:23:18Z</dcterms:created>
  <dcterms:modified xsi:type="dcterms:W3CDTF">2025-04-29T09:06:46Z</dcterms:modified>
</cp:coreProperties>
</file>