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E44A2-F038-45DF-A054-5CB8E8C98379}" v="103" dt="2025-02-25T16:22:10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Fraioli" userId="eb87375c2eb19fc3" providerId="LiveId" clId="{D44E44A2-F038-45DF-A054-5CB8E8C98379}"/>
    <pc:docChg chg="undo custSel addSld delSld modSld">
      <pc:chgData name="Clara Fraioli" userId="eb87375c2eb19fc3" providerId="LiveId" clId="{D44E44A2-F038-45DF-A054-5CB8E8C98379}" dt="2025-02-26T10:10:40.654" v="3307" actId="20577"/>
      <pc:docMkLst>
        <pc:docMk/>
      </pc:docMkLst>
      <pc:sldChg chg="addSp delSp modSp mod">
        <pc:chgData name="Clara Fraioli" userId="eb87375c2eb19fc3" providerId="LiveId" clId="{D44E44A2-F038-45DF-A054-5CB8E8C98379}" dt="2025-02-25T15:37:00.506" v="2367" actId="20577"/>
        <pc:sldMkLst>
          <pc:docMk/>
          <pc:sldMk cId="378020837" sldId="256"/>
        </pc:sldMkLst>
        <pc:spChg chg="add del mod ord">
          <ac:chgData name="Clara Fraioli" userId="eb87375c2eb19fc3" providerId="LiveId" clId="{D44E44A2-F038-45DF-A054-5CB8E8C98379}" dt="2025-02-24T15:51:22.257" v="259" actId="208"/>
          <ac:spMkLst>
            <pc:docMk/>
            <pc:sldMk cId="378020837" sldId="256"/>
            <ac:spMk id="3" creationId="{26FE84E3-3B01-AB7E-FF99-081D76D50F89}"/>
          </ac:spMkLst>
        </pc:spChg>
        <pc:spChg chg="add mod">
          <ac:chgData name="Clara Fraioli" userId="eb87375c2eb19fc3" providerId="LiveId" clId="{D44E44A2-F038-45DF-A054-5CB8E8C98379}" dt="2025-02-24T15:50:44.251" v="257" actId="2711"/>
          <ac:spMkLst>
            <pc:docMk/>
            <pc:sldMk cId="378020837" sldId="256"/>
            <ac:spMk id="5" creationId="{4FAAD311-626D-CCCD-469B-FAB66243E04A}"/>
          </ac:spMkLst>
        </pc:spChg>
        <pc:spChg chg="add mod ord">
          <ac:chgData name="Clara Fraioli" userId="eb87375c2eb19fc3" providerId="LiveId" clId="{D44E44A2-F038-45DF-A054-5CB8E8C98379}" dt="2025-02-24T15:47:22.145" v="254" actId="14100"/>
          <ac:spMkLst>
            <pc:docMk/>
            <pc:sldMk cId="378020837" sldId="256"/>
            <ac:spMk id="6" creationId="{1B581C3B-05F5-3457-42BA-D63568FBA974}"/>
          </ac:spMkLst>
        </pc:spChg>
        <pc:spChg chg="add mod">
          <ac:chgData name="Clara Fraioli" userId="eb87375c2eb19fc3" providerId="LiveId" clId="{D44E44A2-F038-45DF-A054-5CB8E8C98379}" dt="2025-02-25T09:52:40.842" v="362" actId="20577"/>
          <ac:spMkLst>
            <pc:docMk/>
            <pc:sldMk cId="378020837" sldId="256"/>
            <ac:spMk id="7" creationId="{2B9D6EE5-7AD5-26B6-3C1C-C574A03BB80A}"/>
          </ac:spMkLst>
        </pc:spChg>
        <pc:spChg chg="mod ord">
          <ac:chgData name="Clara Fraioli" userId="eb87375c2eb19fc3" providerId="LiveId" clId="{D44E44A2-F038-45DF-A054-5CB8E8C98379}" dt="2025-02-24T15:44:54.444" v="217" actId="167"/>
          <ac:spMkLst>
            <pc:docMk/>
            <pc:sldMk cId="378020837" sldId="256"/>
            <ac:spMk id="12" creationId="{EF0F6D55-0EE2-1BAA-C74F-4D31F2A73291}"/>
          </ac:spMkLst>
        </pc:spChg>
        <pc:spChg chg="mod ord">
          <ac:chgData name="Clara Fraioli" userId="eb87375c2eb19fc3" providerId="LiveId" clId="{D44E44A2-F038-45DF-A054-5CB8E8C98379}" dt="2025-02-25T15:37:00.506" v="2367" actId="20577"/>
          <ac:spMkLst>
            <pc:docMk/>
            <pc:sldMk cId="378020837" sldId="256"/>
            <ac:spMk id="13" creationId="{7610FC5E-87D5-D58A-CD22-5D2F5C2704EB}"/>
          </ac:spMkLst>
        </pc:spChg>
        <pc:picChg chg="add mod">
          <ac:chgData name="Clara Fraioli" userId="eb87375c2eb19fc3" providerId="LiveId" clId="{D44E44A2-F038-45DF-A054-5CB8E8C98379}" dt="2025-02-24T15:47:29.131" v="256" actId="1076"/>
          <ac:picMkLst>
            <pc:docMk/>
            <pc:sldMk cId="378020837" sldId="256"/>
            <ac:picMk id="4" creationId="{E6DC0D92-52E4-880F-481E-DF41A6E839EB}"/>
          </ac:picMkLst>
        </pc:picChg>
        <pc:picChg chg="mod">
          <ac:chgData name="Clara Fraioli" userId="eb87375c2eb19fc3" providerId="LiveId" clId="{D44E44A2-F038-45DF-A054-5CB8E8C98379}" dt="2025-02-25T15:35:31.571" v="2239" actId="1076"/>
          <ac:picMkLst>
            <pc:docMk/>
            <pc:sldMk cId="378020837" sldId="256"/>
            <ac:picMk id="17" creationId="{E08A61BC-341E-2D20-CE46-05CD5967FC48}"/>
          </ac:picMkLst>
        </pc:picChg>
      </pc:sldChg>
      <pc:sldChg chg="addSp delSp modSp del mod">
        <pc:chgData name="Clara Fraioli" userId="eb87375c2eb19fc3" providerId="LiveId" clId="{D44E44A2-F038-45DF-A054-5CB8E8C98379}" dt="2025-02-25T09:58:52.608" v="439" actId="2696"/>
        <pc:sldMkLst>
          <pc:docMk/>
          <pc:sldMk cId="655363072" sldId="257"/>
        </pc:sldMkLst>
        <pc:spChg chg="add del mod">
          <ac:chgData name="Clara Fraioli" userId="eb87375c2eb19fc3" providerId="LiveId" clId="{D44E44A2-F038-45DF-A054-5CB8E8C98379}" dt="2025-02-25T09:53:10.517" v="370" actId="478"/>
          <ac:spMkLst>
            <pc:docMk/>
            <pc:sldMk cId="655363072" sldId="257"/>
            <ac:spMk id="2" creationId="{D0F1394D-04C4-CC39-E20D-4BA08251ECC9}"/>
          </ac:spMkLst>
        </pc:spChg>
        <pc:spChg chg="add del mod ord">
          <ac:chgData name="Clara Fraioli" userId="eb87375c2eb19fc3" providerId="LiveId" clId="{D44E44A2-F038-45DF-A054-5CB8E8C98379}" dt="2025-02-25T09:55:48.384" v="410" actId="1076"/>
          <ac:spMkLst>
            <pc:docMk/>
            <pc:sldMk cId="655363072" sldId="257"/>
            <ac:spMk id="3" creationId="{974E1F4C-88A5-5B63-1825-B884ACDA688C}"/>
          </ac:spMkLst>
        </pc:spChg>
        <pc:spChg chg="add mod">
          <ac:chgData name="Clara Fraioli" userId="eb87375c2eb19fc3" providerId="LiveId" clId="{D44E44A2-F038-45DF-A054-5CB8E8C98379}" dt="2025-02-25T09:55:49.768" v="411" actId="1076"/>
          <ac:spMkLst>
            <pc:docMk/>
            <pc:sldMk cId="655363072" sldId="257"/>
            <ac:spMk id="4" creationId="{F9412256-D287-A741-49D4-1CEA495EA30A}"/>
          </ac:spMkLst>
        </pc:spChg>
        <pc:spChg chg="add mod">
          <ac:chgData name="Clara Fraioli" userId="eb87375c2eb19fc3" providerId="LiveId" clId="{D44E44A2-F038-45DF-A054-5CB8E8C98379}" dt="2025-02-25T09:56:18.037" v="416" actId="1076"/>
          <ac:spMkLst>
            <pc:docMk/>
            <pc:sldMk cId="655363072" sldId="257"/>
            <ac:spMk id="5" creationId="{44DF1D43-F2BC-BA06-C060-9BA4813975FF}"/>
          </ac:spMkLst>
        </pc:spChg>
        <pc:spChg chg="add del mod">
          <ac:chgData name="Clara Fraioli" userId="eb87375c2eb19fc3" providerId="LiveId" clId="{D44E44A2-F038-45DF-A054-5CB8E8C98379}" dt="2025-02-25T09:54:34.034" v="394" actId="478"/>
          <ac:spMkLst>
            <pc:docMk/>
            <pc:sldMk cId="655363072" sldId="257"/>
            <ac:spMk id="6" creationId="{99460CAC-859A-35B9-69C6-9956A79CA63E}"/>
          </ac:spMkLst>
        </pc:spChg>
        <pc:spChg chg="add del mod">
          <ac:chgData name="Clara Fraioli" userId="eb87375c2eb19fc3" providerId="LiveId" clId="{D44E44A2-F038-45DF-A054-5CB8E8C98379}" dt="2025-02-25T09:54:35.465" v="396" actId="478"/>
          <ac:spMkLst>
            <pc:docMk/>
            <pc:sldMk cId="655363072" sldId="257"/>
            <ac:spMk id="7" creationId="{72AC3C0F-540B-1766-0814-40B0D931253E}"/>
          </ac:spMkLst>
        </pc:spChg>
        <pc:spChg chg="mod">
          <ac:chgData name="Clara Fraioli" userId="eb87375c2eb19fc3" providerId="LiveId" clId="{D44E44A2-F038-45DF-A054-5CB8E8C98379}" dt="2025-02-25T09:56:05.510" v="415" actId="1076"/>
          <ac:spMkLst>
            <pc:docMk/>
            <pc:sldMk cId="655363072" sldId="257"/>
            <ac:spMk id="8" creationId="{84AFB0CD-7395-9A8B-3D48-FC73801D7B45}"/>
          </ac:spMkLst>
        </pc:spChg>
        <pc:spChg chg="add mod">
          <ac:chgData name="Clara Fraioli" userId="eb87375c2eb19fc3" providerId="LiveId" clId="{D44E44A2-F038-45DF-A054-5CB8E8C98379}" dt="2025-02-25T09:56:02.369" v="414" actId="1076"/>
          <ac:spMkLst>
            <pc:docMk/>
            <pc:sldMk cId="655363072" sldId="257"/>
            <ac:spMk id="9" creationId="{EE4B6106-43A2-B2C7-392D-572BC18A8E6C}"/>
          </ac:spMkLst>
        </pc:spChg>
        <pc:spChg chg="del mod">
          <ac:chgData name="Clara Fraioli" userId="eb87375c2eb19fc3" providerId="LiveId" clId="{D44E44A2-F038-45DF-A054-5CB8E8C98379}" dt="2025-02-25T09:54:34.662" v="395" actId="478"/>
          <ac:spMkLst>
            <pc:docMk/>
            <pc:sldMk cId="655363072" sldId="257"/>
            <ac:spMk id="10" creationId="{5010C49D-9D2D-7A3F-A2D8-ABD824469883}"/>
          </ac:spMkLst>
        </pc:spChg>
        <pc:spChg chg="del mod">
          <ac:chgData name="Clara Fraioli" userId="eb87375c2eb19fc3" providerId="LiveId" clId="{D44E44A2-F038-45DF-A054-5CB8E8C98379}" dt="2025-02-25T09:54:35.953" v="397" actId="478"/>
          <ac:spMkLst>
            <pc:docMk/>
            <pc:sldMk cId="655363072" sldId="257"/>
            <ac:spMk id="11" creationId="{24D642F5-942A-51F0-047C-75E39F64E41D}"/>
          </ac:spMkLst>
        </pc:spChg>
        <pc:spChg chg="add mod">
          <ac:chgData name="Clara Fraioli" userId="eb87375c2eb19fc3" providerId="LiveId" clId="{D44E44A2-F038-45DF-A054-5CB8E8C98379}" dt="2025-02-25T09:55:56.463" v="412" actId="1076"/>
          <ac:spMkLst>
            <pc:docMk/>
            <pc:sldMk cId="655363072" sldId="257"/>
            <ac:spMk id="12" creationId="{6DE6501A-95FE-9562-A396-CEA717A9542E}"/>
          </ac:spMkLst>
        </pc:spChg>
        <pc:spChg chg="add del mod">
          <ac:chgData name="Clara Fraioli" userId="eb87375c2eb19fc3" providerId="LiveId" clId="{D44E44A2-F038-45DF-A054-5CB8E8C98379}" dt="2025-02-25T09:53:22.190" v="374" actId="478"/>
          <ac:spMkLst>
            <pc:docMk/>
            <pc:sldMk cId="655363072" sldId="257"/>
            <ac:spMk id="15" creationId="{464193D9-6CB8-0568-B67B-5391B857B13C}"/>
          </ac:spMkLst>
        </pc:spChg>
        <pc:spChg chg="add del mod">
          <ac:chgData name="Clara Fraioli" userId="eb87375c2eb19fc3" providerId="LiveId" clId="{D44E44A2-F038-45DF-A054-5CB8E8C98379}" dt="2025-02-25T09:53:09.292" v="369" actId="478"/>
          <ac:spMkLst>
            <pc:docMk/>
            <pc:sldMk cId="655363072" sldId="257"/>
            <ac:spMk id="16" creationId="{A9C2CF82-8B91-D78E-E4EF-52F6B05505A2}"/>
          </ac:spMkLst>
        </pc:spChg>
        <pc:spChg chg="mod">
          <ac:chgData name="Clara Fraioli" userId="eb87375c2eb19fc3" providerId="LiveId" clId="{D44E44A2-F038-45DF-A054-5CB8E8C98379}" dt="2025-02-25T09:55:30.669" v="408" actId="207"/>
          <ac:spMkLst>
            <pc:docMk/>
            <pc:sldMk cId="655363072" sldId="257"/>
            <ac:spMk id="17" creationId="{32C40DA1-1005-F1F7-FF46-09F099F548DA}"/>
          </ac:spMkLst>
        </pc:spChg>
        <pc:spChg chg="mod">
          <ac:chgData name="Clara Fraioli" userId="eb87375c2eb19fc3" providerId="LiveId" clId="{D44E44A2-F038-45DF-A054-5CB8E8C98379}" dt="2025-02-25T09:55:26.130" v="407" actId="207"/>
          <ac:spMkLst>
            <pc:docMk/>
            <pc:sldMk cId="655363072" sldId="257"/>
            <ac:spMk id="19" creationId="{64364DE3-AE3D-8B82-DF19-9EFB157E9823}"/>
          </ac:spMkLst>
        </pc:spChg>
        <pc:spChg chg="del">
          <ac:chgData name="Clara Fraioli" userId="eb87375c2eb19fc3" providerId="LiveId" clId="{D44E44A2-F038-45DF-A054-5CB8E8C98379}" dt="2025-02-25T09:53:31.750" v="379" actId="478"/>
          <ac:spMkLst>
            <pc:docMk/>
            <pc:sldMk cId="655363072" sldId="257"/>
            <ac:spMk id="21" creationId="{561AC548-8BC4-4AD5-2437-12751BCC2494}"/>
          </ac:spMkLst>
        </pc:spChg>
        <pc:spChg chg="del">
          <ac:chgData name="Clara Fraioli" userId="eb87375c2eb19fc3" providerId="LiveId" clId="{D44E44A2-F038-45DF-A054-5CB8E8C98379}" dt="2025-02-25T09:53:29.881" v="378" actId="478"/>
          <ac:spMkLst>
            <pc:docMk/>
            <pc:sldMk cId="655363072" sldId="257"/>
            <ac:spMk id="22" creationId="{CA97400C-AF68-0117-C428-5419E0033AE5}"/>
          </ac:spMkLst>
        </pc:spChg>
        <pc:spChg chg="del">
          <ac:chgData name="Clara Fraioli" userId="eb87375c2eb19fc3" providerId="LiveId" clId="{D44E44A2-F038-45DF-A054-5CB8E8C98379}" dt="2025-02-25T09:53:35.093" v="380" actId="478"/>
          <ac:spMkLst>
            <pc:docMk/>
            <pc:sldMk cId="655363072" sldId="257"/>
            <ac:spMk id="25" creationId="{97F3AB4B-A442-68C6-10AF-420C2E58F596}"/>
          </ac:spMkLst>
        </pc:spChg>
        <pc:spChg chg="add del">
          <ac:chgData name="Clara Fraioli" userId="eb87375c2eb19fc3" providerId="LiveId" clId="{D44E44A2-F038-45DF-A054-5CB8E8C98379}" dt="2025-02-25T09:53:07.973" v="368" actId="478"/>
          <ac:spMkLst>
            <pc:docMk/>
            <pc:sldMk cId="655363072" sldId="257"/>
            <ac:spMk id="26" creationId="{A9A53ED1-8FB8-91E0-34C5-D30E646DF247}"/>
          </ac:spMkLst>
        </pc:spChg>
        <pc:spChg chg="del">
          <ac:chgData name="Clara Fraioli" userId="eb87375c2eb19fc3" providerId="LiveId" clId="{D44E44A2-F038-45DF-A054-5CB8E8C98379}" dt="2025-02-25T09:53:25.391" v="376" actId="478"/>
          <ac:spMkLst>
            <pc:docMk/>
            <pc:sldMk cId="655363072" sldId="257"/>
            <ac:spMk id="27" creationId="{7C58F00D-33D2-F07A-D365-A930872F4988}"/>
          </ac:spMkLst>
        </pc:spChg>
        <pc:spChg chg="add del mod">
          <ac:chgData name="Clara Fraioli" userId="eb87375c2eb19fc3" providerId="LiveId" clId="{D44E44A2-F038-45DF-A054-5CB8E8C98379}" dt="2025-02-25T09:53:13.647" v="371" actId="478"/>
          <ac:spMkLst>
            <pc:docMk/>
            <pc:sldMk cId="655363072" sldId="257"/>
            <ac:spMk id="28" creationId="{F51CCF64-F3AA-9092-EBF5-A4E1D7356227}"/>
          </ac:spMkLst>
        </pc:spChg>
        <pc:spChg chg="add del mod">
          <ac:chgData name="Clara Fraioli" userId="eb87375c2eb19fc3" providerId="LiveId" clId="{D44E44A2-F038-45DF-A054-5CB8E8C98379}" dt="2025-02-25T09:53:06.094" v="367" actId="478"/>
          <ac:spMkLst>
            <pc:docMk/>
            <pc:sldMk cId="655363072" sldId="257"/>
            <ac:spMk id="30" creationId="{60E31A1C-40B4-698E-39CD-88FB652B7268}"/>
          </ac:spMkLst>
        </pc:spChg>
        <pc:spChg chg="del">
          <ac:chgData name="Clara Fraioli" userId="eb87375c2eb19fc3" providerId="LiveId" clId="{D44E44A2-F038-45DF-A054-5CB8E8C98379}" dt="2025-02-25T09:53:23.131" v="375" actId="478"/>
          <ac:spMkLst>
            <pc:docMk/>
            <pc:sldMk cId="655363072" sldId="257"/>
            <ac:spMk id="32" creationId="{50DBE65E-0774-B235-BB06-48E4F7809B6E}"/>
          </ac:spMkLst>
        </pc:spChg>
        <pc:spChg chg="del">
          <ac:chgData name="Clara Fraioli" userId="eb87375c2eb19fc3" providerId="LiveId" clId="{D44E44A2-F038-45DF-A054-5CB8E8C98379}" dt="2025-02-25T09:53:27.919" v="377" actId="478"/>
          <ac:spMkLst>
            <pc:docMk/>
            <pc:sldMk cId="655363072" sldId="257"/>
            <ac:spMk id="33" creationId="{8935E203-35A0-3DA4-7848-185896C56562}"/>
          </ac:spMkLst>
        </pc:spChg>
        <pc:cxnChg chg="mod">
          <ac:chgData name="Clara Fraioli" userId="eb87375c2eb19fc3" providerId="LiveId" clId="{D44E44A2-F038-45DF-A054-5CB8E8C98379}" dt="2025-02-25T09:56:00.109" v="413" actId="1076"/>
          <ac:cxnSpMkLst>
            <pc:docMk/>
            <pc:sldMk cId="655363072" sldId="257"/>
            <ac:cxnSpMk id="14" creationId="{E12841F6-0477-CF08-48A3-B70362826574}"/>
          </ac:cxnSpMkLst>
        </pc:cxnChg>
      </pc:sldChg>
      <pc:sldChg chg="delSp del mod">
        <pc:chgData name="Clara Fraioli" userId="eb87375c2eb19fc3" providerId="LiveId" clId="{D44E44A2-F038-45DF-A054-5CB8E8C98379}" dt="2025-02-25T09:53:59.828" v="385" actId="2696"/>
        <pc:sldMkLst>
          <pc:docMk/>
          <pc:sldMk cId="1440047783" sldId="258"/>
        </pc:sldMkLst>
      </pc:sldChg>
      <pc:sldChg chg="addSp delSp modSp add mod">
        <pc:chgData name="Clara Fraioli" userId="eb87375c2eb19fc3" providerId="LiveId" clId="{D44E44A2-F038-45DF-A054-5CB8E8C98379}" dt="2025-02-26T10:10:11.979" v="3304" actId="313"/>
        <pc:sldMkLst>
          <pc:docMk/>
          <pc:sldMk cId="2010285702" sldId="258"/>
        </pc:sldMkLst>
        <pc:spChg chg="add mod">
          <ac:chgData name="Clara Fraioli" userId="eb87375c2eb19fc3" providerId="LiveId" clId="{D44E44A2-F038-45DF-A054-5CB8E8C98379}" dt="2025-02-25T09:59:04.613" v="442" actId="1076"/>
          <ac:spMkLst>
            <pc:docMk/>
            <pc:sldMk cId="2010285702" sldId="258"/>
            <ac:spMk id="2" creationId="{40014AED-B210-B4BF-AC35-5582F3F85F08}"/>
          </ac:spMkLst>
        </pc:spChg>
        <pc:spChg chg="mod">
          <ac:chgData name="Clara Fraioli" userId="eb87375c2eb19fc3" providerId="LiveId" clId="{D44E44A2-F038-45DF-A054-5CB8E8C98379}" dt="2025-02-25T09:57:37.813" v="419" actId="207"/>
          <ac:spMkLst>
            <pc:docMk/>
            <pc:sldMk cId="2010285702" sldId="258"/>
            <ac:spMk id="3" creationId="{3C1AF6C5-A3BC-56F6-660A-7BFAA9B0FB1C}"/>
          </ac:spMkLst>
        </pc:spChg>
        <pc:spChg chg="del">
          <ac:chgData name="Clara Fraioli" userId="eb87375c2eb19fc3" providerId="LiveId" clId="{D44E44A2-F038-45DF-A054-5CB8E8C98379}" dt="2025-02-25T09:57:53.349" v="420" actId="478"/>
          <ac:spMkLst>
            <pc:docMk/>
            <pc:sldMk cId="2010285702" sldId="258"/>
            <ac:spMk id="4" creationId="{009F1401-BD59-02D3-1A48-92444626168E}"/>
          </ac:spMkLst>
        </pc:spChg>
        <pc:spChg chg="del">
          <ac:chgData name="Clara Fraioli" userId="eb87375c2eb19fc3" providerId="LiveId" clId="{D44E44A2-F038-45DF-A054-5CB8E8C98379}" dt="2025-02-25T09:57:58.545" v="424" actId="478"/>
          <ac:spMkLst>
            <pc:docMk/>
            <pc:sldMk cId="2010285702" sldId="258"/>
            <ac:spMk id="5" creationId="{ECB041F6-7BB2-0DFB-303D-8D96E7A6EA7C}"/>
          </ac:spMkLst>
        </pc:spChg>
        <pc:spChg chg="add mod">
          <ac:chgData name="Clara Fraioli" userId="eb87375c2eb19fc3" providerId="LiveId" clId="{D44E44A2-F038-45DF-A054-5CB8E8C98379}" dt="2025-02-25T09:58:42.338" v="437" actId="1076"/>
          <ac:spMkLst>
            <pc:docMk/>
            <pc:sldMk cId="2010285702" sldId="258"/>
            <ac:spMk id="6" creationId="{3126D2AB-4C2D-449C-AE6E-5CE7BA1BAD49}"/>
          </ac:spMkLst>
        </pc:spChg>
        <pc:spChg chg="add mod">
          <ac:chgData name="Clara Fraioli" userId="eb87375c2eb19fc3" providerId="LiveId" clId="{D44E44A2-F038-45DF-A054-5CB8E8C98379}" dt="2025-02-25T09:58:14.065" v="432" actId="1076"/>
          <ac:spMkLst>
            <pc:docMk/>
            <pc:sldMk cId="2010285702" sldId="258"/>
            <ac:spMk id="7" creationId="{12352805-52F8-0F2A-66AE-E84B96AC9DBF}"/>
          </ac:spMkLst>
        </pc:spChg>
        <pc:spChg chg="del">
          <ac:chgData name="Clara Fraioli" userId="eb87375c2eb19fc3" providerId="LiveId" clId="{D44E44A2-F038-45DF-A054-5CB8E8C98379}" dt="2025-02-25T09:57:57.571" v="422" actId="478"/>
          <ac:spMkLst>
            <pc:docMk/>
            <pc:sldMk cId="2010285702" sldId="258"/>
            <ac:spMk id="8" creationId="{F3583DCC-AE95-B037-A722-4A7FD2CCA17C}"/>
          </ac:spMkLst>
        </pc:spChg>
        <pc:spChg chg="del">
          <ac:chgData name="Clara Fraioli" userId="eb87375c2eb19fc3" providerId="LiveId" clId="{D44E44A2-F038-45DF-A054-5CB8E8C98379}" dt="2025-02-25T09:57:58.073" v="423" actId="478"/>
          <ac:spMkLst>
            <pc:docMk/>
            <pc:sldMk cId="2010285702" sldId="258"/>
            <ac:spMk id="9" creationId="{783DA1C1-A8E5-4C25-389B-4925C1C86890}"/>
          </ac:spMkLst>
        </pc:spChg>
        <pc:spChg chg="add mod">
          <ac:chgData name="Clara Fraioli" userId="eb87375c2eb19fc3" providerId="LiveId" clId="{D44E44A2-F038-45DF-A054-5CB8E8C98379}" dt="2025-02-25T09:58:13.045" v="431" actId="1076"/>
          <ac:spMkLst>
            <pc:docMk/>
            <pc:sldMk cId="2010285702" sldId="258"/>
            <ac:spMk id="10" creationId="{AA33536F-F979-819B-1BDA-DFBD6CBD014B}"/>
          </ac:spMkLst>
        </pc:spChg>
        <pc:spChg chg="add mod">
          <ac:chgData name="Clara Fraioli" userId="eb87375c2eb19fc3" providerId="LiveId" clId="{D44E44A2-F038-45DF-A054-5CB8E8C98379}" dt="2025-02-25T09:58:34.476" v="435" actId="1076"/>
          <ac:spMkLst>
            <pc:docMk/>
            <pc:sldMk cId="2010285702" sldId="258"/>
            <ac:spMk id="11" creationId="{B44D9DD3-10D2-304C-5128-C57FEFE7D2C1}"/>
          </ac:spMkLst>
        </pc:spChg>
        <pc:spChg chg="del">
          <ac:chgData name="Clara Fraioli" userId="eb87375c2eb19fc3" providerId="LiveId" clId="{D44E44A2-F038-45DF-A054-5CB8E8C98379}" dt="2025-02-25T09:57:56.677" v="421" actId="478"/>
          <ac:spMkLst>
            <pc:docMk/>
            <pc:sldMk cId="2010285702" sldId="258"/>
            <ac:spMk id="12" creationId="{AA935C78-70C2-202C-8FA4-B709E27E05DD}"/>
          </ac:spMkLst>
        </pc:spChg>
        <pc:spChg chg="add del mod">
          <ac:chgData name="Clara Fraioli" userId="eb87375c2eb19fc3" providerId="LiveId" clId="{D44E44A2-F038-45DF-A054-5CB8E8C98379}" dt="2025-02-25T10:00:03.197" v="446"/>
          <ac:spMkLst>
            <pc:docMk/>
            <pc:sldMk cId="2010285702" sldId="258"/>
            <ac:spMk id="13" creationId="{79A5041E-7460-E229-F421-8AF1FCE45717}"/>
          </ac:spMkLst>
        </pc:spChg>
        <pc:spChg chg="add mod">
          <ac:chgData name="Clara Fraioli" userId="eb87375c2eb19fc3" providerId="LiveId" clId="{D44E44A2-F038-45DF-A054-5CB8E8C98379}" dt="2025-02-25T14:52:52.370" v="1562" actId="1076"/>
          <ac:spMkLst>
            <pc:docMk/>
            <pc:sldMk cId="2010285702" sldId="258"/>
            <ac:spMk id="15" creationId="{082A15BC-3E5F-FD3A-40DA-6C3132F92D91}"/>
          </ac:spMkLst>
        </pc:spChg>
        <pc:spChg chg="add mod">
          <ac:chgData name="Clara Fraioli" userId="eb87375c2eb19fc3" providerId="LiveId" clId="{D44E44A2-F038-45DF-A054-5CB8E8C98379}" dt="2025-02-25T14:52:46.492" v="1561" actId="1076"/>
          <ac:spMkLst>
            <pc:docMk/>
            <pc:sldMk cId="2010285702" sldId="258"/>
            <ac:spMk id="16" creationId="{F9320491-BBA3-262A-E9EC-FD779BF1A668}"/>
          </ac:spMkLst>
        </pc:spChg>
        <pc:spChg chg="add mod">
          <ac:chgData name="Clara Fraioli" userId="eb87375c2eb19fc3" providerId="LiveId" clId="{D44E44A2-F038-45DF-A054-5CB8E8C98379}" dt="2025-02-25T14:52:57.650" v="1563" actId="1076"/>
          <ac:spMkLst>
            <pc:docMk/>
            <pc:sldMk cId="2010285702" sldId="258"/>
            <ac:spMk id="18" creationId="{3F3BC3F5-E31E-B053-C0BF-9EFB359D5DD4}"/>
          </ac:spMkLst>
        </pc:spChg>
        <pc:spChg chg="add mod">
          <ac:chgData name="Clara Fraioli" userId="eb87375c2eb19fc3" providerId="LiveId" clId="{D44E44A2-F038-45DF-A054-5CB8E8C98379}" dt="2025-02-25T15:03:42.813" v="2094" actId="2711"/>
          <ac:spMkLst>
            <pc:docMk/>
            <pc:sldMk cId="2010285702" sldId="258"/>
            <ac:spMk id="20" creationId="{B6491CD3-0407-E40D-E4E0-B5040081ACA5}"/>
          </ac:spMkLst>
        </pc:spChg>
        <pc:spChg chg="add mod">
          <ac:chgData name="Clara Fraioli" userId="eb87375c2eb19fc3" providerId="LiveId" clId="{D44E44A2-F038-45DF-A054-5CB8E8C98379}" dt="2025-02-25T15:35:04.842" v="2204" actId="20577"/>
          <ac:spMkLst>
            <pc:docMk/>
            <pc:sldMk cId="2010285702" sldId="258"/>
            <ac:spMk id="21" creationId="{C68D2BB6-2633-B7A0-2913-0E98A1137E8D}"/>
          </ac:spMkLst>
        </pc:spChg>
        <pc:spChg chg="add mod">
          <ac:chgData name="Clara Fraioli" userId="eb87375c2eb19fc3" providerId="LiveId" clId="{D44E44A2-F038-45DF-A054-5CB8E8C98379}" dt="2025-02-25T15:03:54.058" v="2095" actId="255"/>
          <ac:spMkLst>
            <pc:docMk/>
            <pc:sldMk cId="2010285702" sldId="258"/>
            <ac:spMk id="22" creationId="{25D123E0-B938-9585-9CAE-F3A73FBA3C5B}"/>
          </ac:spMkLst>
        </pc:spChg>
        <pc:spChg chg="add mod">
          <ac:chgData name="Clara Fraioli" userId="eb87375c2eb19fc3" providerId="LiveId" clId="{D44E44A2-F038-45DF-A054-5CB8E8C98379}" dt="2025-02-25T15:03:59.307" v="2096" actId="2711"/>
          <ac:spMkLst>
            <pc:docMk/>
            <pc:sldMk cId="2010285702" sldId="258"/>
            <ac:spMk id="23" creationId="{D467B9B9-2C09-78E2-09D7-C8B959556976}"/>
          </ac:spMkLst>
        </pc:spChg>
        <pc:spChg chg="add mod">
          <ac:chgData name="Clara Fraioli" userId="eb87375c2eb19fc3" providerId="LiveId" clId="{D44E44A2-F038-45DF-A054-5CB8E8C98379}" dt="2025-02-26T10:10:11.979" v="3304" actId="313"/>
          <ac:spMkLst>
            <pc:docMk/>
            <pc:sldMk cId="2010285702" sldId="258"/>
            <ac:spMk id="24" creationId="{2A292E6B-C15A-9F71-F84F-5682F5F3FFFF}"/>
          </ac:spMkLst>
        </pc:spChg>
        <pc:spChg chg="add del mod">
          <ac:chgData name="Clara Fraioli" userId="eb87375c2eb19fc3" providerId="LiveId" clId="{D44E44A2-F038-45DF-A054-5CB8E8C98379}" dt="2025-02-25T10:17:30.263" v="965"/>
          <ac:spMkLst>
            <pc:docMk/>
            <pc:sldMk cId="2010285702" sldId="258"/>
            <ac:spMk id="25" creationId="{C51B7F4C-64B4-5BBA-E78F-C80D649B8CCD}"/>
          </ac:spMkLst>
        </pc:spChg>
        <pc:spChg chg="add mod">
          <ac:chgData name="Clara Fraioli" userId="eb87375c2eb19fc3" providerId="LiveId" clId="{D44E44A2-F038-45DF-A054-5CB8E8C98379}" dt="2025-02-25T15:31:13.611" v="2169" actId="1076"/>
          <ac:spMkLst>
            <pc:docMk/>
            <pc:sldMk cId="2010285702" sldId="258"/>
            <ac:spMk id="26" creationId="{B983F11D-FB50-7035-6F35-83D4F022857B}"/>
          </ac:spMkLst>
        </pc:spChg>
      </pc:sldChg>
      <pc:sldChg chg="add del">
        <pc:chgData name="Clara Fraioli" userId="eb87375c2eb19fc3" providerId="LiveId" clId="{D44E44A2-F038-45DF-A054-5CB8E8C98379}" dt="2025-02-25T09:56:23.868" v="417" actId="2696"/>
        <pc:sldMkLst>
          <pc:docMk/>
          <pc:sldMk cId="2063152746" sldId="258"/>
        </pc:sldMkLst>
      </pc:sldChg>
      <pc:sldChg chg="addSp delSp modSp add mod">
        <pc:chgData name="Clara Fraioli" userId="eb87375c2eb19fc3" providerId="LiveId" clId="{D44E44A2-F038-45DF-A054-5CB8E8C98379}" dt="2025-02-26T10:10:40.654" v="3307" actId="20577"/>
        <pc:sldMkLst>
          <pc:docMk/>
          <pc:sldMk cId="4224617201" sldId="259"/>
        </pc:sldMkLst>
        <pc:spChg chg="mod">
          <ac:chgData name="Clara Fraioli" userId="eb87375c2eb19fc3" providerId="LiveId" clId="{D44E44A2-F038-45DF-A054-5CB8E8C98379}" dt="2025-02-25T09:59:00.243" v="441" actId="1076"/>
          <ac:spMkLst>
            <pc:docMk/>
            <pc:sldMk cId="4224617201" sldId="259"/>
            <ac:spMk id="2" creationId="{40079A48-A733-5F1F-1F58-D079497D7443}"/>
          </ac:spMkLst>
        </pc:spChg>
        <pc:spChg chg="mod">
          <ac:chgData name="Clara Fraioli" userId="eb87375c2eb19fc3" providerId="LiveId" clId="{D44E44A2-F038-45DF-A054-5CB8E8C98379}" dt="2025-02-25T15:00:16.991" v="2062" actId="1076"/>
          <ac:spMkLst>
            <pc:docMk/>
            <pc:sldMk cId="4224617201" sldId="259"/>
            <ac:spMk id="3" creationId="{101A0549-9E6A-E66C-D6F0-699736CC1FE8}"/>
          </ac:spMkLst>
        </pc:spChg>
        <pc:spChg chg="add mod">
          <ac:chgData name="Clara Fraioli" userId="eb87375c2eb19fc3" providerId="LiveId" clId="{D44E44A2-F038-45DF-A054-5CB8E8C98379}" dt="2025-02-25T14:53:50.765" v="1583" actId="1076"/>
          <ac:spMkLst>
            <pc:docMk/>
            <pc:sldMk cId="4224617201" sldId="259"/>
            <ac:spMk id="4" creationId="{8170AFA2-5A25-567D-974C-7403A2EE7DD1}"/>
          </ac:spMkLst>
        </pc:spChg>
        <pc:spChg chg="add mod">
          <ac:chgData name="Clara Fraioli" userId="eb87375c2eb19fc3" providerId="LiveId" clId="{D44E44A2-F038-45DF-A054-5CB8E8C98379}" dt="2025-02-25T14:53:55.515" v="1584" actId="1076"/>
          <ac:spMkLst>
            <pc:docMk/>
            <pc:sldMk cId="4224617201" sldId="259"/>
            <ac:spMk id="5" creationId="{09E3B19E-0EAD-83B2-2B71-94CC55EDB584}"/>
          </ac:spMkLst>
        </pc:spChg>
        <pc:spChg chg="add del mod">
          <ac:chgData name="Clara Fraioli" userId="eb87375c2eb19fc3" providerId="LiveId" clId="{D44E44A2-F038-45DF-A054-5CB8E8C98379}" dt="2025-02-25T10:03:13.055" v="495"/>
          <ac:spMkLst>
            <pc:docMk/>
            <pc:sldMk cId="4224617201" sldId="259"/>
            <ac:spMk id="8" creationId="{AA5A66C0-F99F-580D-C919-78568B415100}"/>
          </ac:spMkLst>
        </pc:spChg>
        <pc:spChg chg="add mod">
          <ac:chgData name="Clara Fraioli" userId="eb87375c2eb19fc3" providerId="LiveId" clId="{D44E44A2-F038-45DF-A054-5CB8E8C98379}" dt="2025-02-25T14:54:23.863" v="1585" actId="1076"/>
          <ac:spMkLst>
            <pc:docMk/>
            <pc:sldMk cId="4224617201" sldId="259"/>
            <ac:spMk id="9" creationId="{26DB3C89-E955-9544-CCC6-22EC6F8D2905}"/>
          </ac:spMkLst>
        </pc:spChg>
        <pc:spChg chg="add del mod">
          <ac:chgData name="Clara Fraioli" userId="eb87375c2eb19fc3" providerId="LiveId" clId="{D44E44A2-F038-45DF-A054-5CB8E8C98379}" dt="2025-02-25T10:18:06.884" v="968"/>
          <ac:spMkLst>
            <pc:docMk/>
            <pc:sldMk cId="4224617201" sldId="259"/>
            <ac:spMk id="12" creationId="{AF5C3C23-A905-F4AF-2B4B-4F4E0592A68F}"/>
          </ac:spMkLst>
        </pc:spChg>
        <pc:spChg chg="add mod">
          <ac:chgData name="Clara Fraioli" userId="eb87375c2eb19fc3" providerId="LiveId" clId="{D44E44A2-F038-45DF-A054-5CB8E8C98379}" dt="2025-02-25T15:29:51.615" v="2157" actId="1076"/>
          <ac:spMkLst>
            <pc:docMk/>
            <pc:sldMk cId="4224617201" sldId="259"/>
            <ac:spMk id="13" creationId="{088344F2-5F17-5E88-61B0-68A74EDAD4D0}"/>
          </ac:spMkLst>
        </pc:spChg>
        <pc:spChg chg="add mod">
          <ac:chgData name="Clara Fraioli" userId="eb87375c2eb19fc3" providerId="LiveId" clId="{D44E44A2-F038-45DF-A054-5CB8E8C98379}" dt="2025-02-25T15:04:37.848" v="2103" actId="2711"/>
          <ac:spMkLst>
            <pc:docMk/>
            <pc:sldMk cId="4224617201" sldId="259"/>
            <ac:spMk id="15" creationId="{B278B0F6-AEF9-3BD1-B77D-21E1E8BA249D}"/>
          </ac:spMkLst>
        </pc:spChg>
        <pc:spChg chg="add mod">
          <ac:chgData name="Clara Fraioli" userId="eb87375c2eb19fc3" providerId="LiveId" clId="{D44E44A2-F038-45DF-A054-5CB8E8C98379}" dt="2025-02-25T15:04:28.752" v="2101" actId="2711"/>
          <ac:spMkLst>
            <pc:docMk/>
            <pc:sldMk cId="4224617201" sldId="259"/>
            <ac:spMk id="16" creationId="{EEB6A527-6401-75C8-907B-287090B01D74}"/>
          </ac:spMkLst>
        </pc:spChg>
        <pc:spChg chg="add mod">
          <ac:chgData name="Clara Fraioli" userId="eb87375c2eb19fc3" providerId="LiveId" clId="{D44E44A2-F038-45DF-A054-5CB8E8C98379}" dt="2025-02-25T15:04:32.901" v="2102" actId="2711"/>
          <ac:spMkLst>
            <pc:docMk/>
            <pc:sldMk cId="4224617201" sldId="259"/>
            <ac:spMk id="18" creationId="{D1DA1F52-F207-03D9-847D-ABC998B029C6}"/>
          </ac:spMkLst>
        </pc:spChg>
        <pc:spChg chg="add mod">
          <ac:chgData name="Clara Fraioli" userId="eb87375c2eb19fc3" providerId="LiveId" clId="{D44E44A2-F038-45DF-A054-5CB8E8C98379}" dt="2025-02-26T10:10:40.654" v="3307" actId="20577"/>
          <ac:spMkLst>
            <pc:docMk/>
            <pc:sldMk cId="4224617201" sldId="259"/>
            <ac:spMk id="20" creationId="{8D1F365B-51A7-1EA7-A144-E309EF2BBFD2}"/>
          </ac:spMkLst>
        </pc:spChg>
        <pc:spChg chg="add mod">
          <ac:chgData name="Clara Fraioli" userId="eb87375c2eb19fc3" providerId="LiveId" clId="{D44E44A2-F038-45DF-A054-5CB8E8C98379}" dt="2025-02-25T15:30:09.733" v="2162" actId="1076"/>
          <ac:spMkLst>
            <pc:docMk/>
            <pc:sldMk cId="4224617201" sldId="259"/>
            <ac:spMk id="21" creationId="{7BE64A49-9548-4E0F-9FCC-971DEC53ACF2}"/>
          </ac:spMkLst>
        </pc:spChg>
      </pc:sldChg>
      <pc:sldChg chg="addSp delSp modSp new mod">
        <pc:chgData name="Clara Fraioli" userId="eb87375c2eb19fc3" providerId="LiveId" clId="{D44E44A2-F038-45DF-A054-5CB8E8C98379}" dt="2025-02-25T16:33:15.078" v="3294" actId="20577"/>
        <pc:sldMkLst>
          <pc:docMk/>
          <pc:sldMk cId="598712967" sldId="260"/>
        </pc:sldMkLst>
        <pc:spChg chg="del">
          <ac:chgData name="Clara Fraioli" userId="eb87375c2eb19fc3" providerId="LiveId" clId="{D44E44A2-F038-45DF-A054-5CB8E8C98379}" dt="2025-02-25T15:31:33.373" v="2171" actId="478"/>
          <ac:spMkLst>
            <pc:docMk/>
            <pc:sldMk cId="598712967" sldId="260"/>
            <ac:spMk id="2" creationId="{956E61B8-9720-61E8-5386-96B0E947C530}"/>
          </ac:spMkLst>
        </pc:spChg>
        <pc:spChg chg="del">
          <ac:chgData name="Clara Fraioli" userId="eb87375c2eb19fc3" providerId="LiveId" clId="{D44E44A2-F038-45DF-A054-5CB8E8C98379}" dt="2025-02-25T15:31:35.203" v="2172" actId="478"/>
          <ac:spMkLst>
            <pc:docMk/>
            <pc:sldMk cId="598712967" sldId="260"/>
            <ac:spMk id="3" creationId="{650A1C52-0E42-43DD-E7D2-68B5544A0885}"/>
          </ac:spMkLst>
        </pc:spChg>
        <pc:spChg chg="add mod">
          <ac:chgData name="Clara Fraioli" userId="eb87375c2eb19fc3" providerId="LiveId" clId="{D44E44A2-F038-45DF-A054-5CB8E8C98379}" dt="2025-02-25T16:33:15.078" v="3294" actId="20577"/>
          <ac:spMkLst>
            <pc:docMk/>
            <pc:sldMk cId="598712967" sldId="260"/>
            <ac:spMk id="5" creationId="{5604B238-292C-BB32-C617-EB4E2AB44EF1}"/>
          </ac:spMkLst>
        </pc:spChg>
        <pc:spChg chg="add del mod">
          <ac:chgData name="Clara Fraioli" userId="eb87375c2eb19fc3" providerId="LiveId" clId="{D44E44A2-F038-45DF-A054-5CB8E8C98379}" dt="2025-02-25T15:37:38.760" v="2373"/>
          <ac:spMkLst>
            <pc:docMk/>
            <pc:sldMk cId="598712967" sldId="260"/>
            <ac:spMk id="6" creationId="{2797B9B9-E405-A206-8BF8-EF9C52C95D24}"/>
          </ac:spMkLst>
        </pc:spChg>
        <pc:spChg chg="add mod">
          <ac:chgData name="Clara Fraioli" userId="eb87375c2eb19fc3" providerId="LiveId" clId="{D44E44A2-F038-45DF-A054-5CB8E8C98379}" dt="2025-02-25T15:39:53.666" v="2392" actId="1076"/>
          <ac:spMkLst>
            <pc:docMk/>
            <pc:sldMk cId="598712967" sldId="260"/>
            <ac:spMk id="7" creationId="{4E2B6734-EB12-735A-7DA0-59584E452BAB}"/>
          </ac:spMkLst>
        </pc:spChg>
        <pc:spChg chg="add del mod">
          <ac:chgData name="Clara Fraioli" userId="eb87375c2eb19fc3" providerId="LiveId" clId="{D44E44A2-F038-45DF-A054-5CB8E8C98379}" dt="2025-02-25T15:38:54.859" v="2382" actId="478"/>
          <ac:spMkLst>
            <pc:docMk/>
            <pc:sldMk cId="598712967" sldId="260"/>
            <ac:spMk id="8" creationId="{AB81F7D0-1BB3-8A9C-11BB-EE0E20155E8D}"/>
          </ac:spMkLst>
        </pc:spChg>
        <pc:spChg chg="add del">
          <ac:chgData name="Clara Fraioli" userId="eb87375c2eb19fc3" providerId="LiveId" clId="{D44E44A2-F038-45DF-A054-5CB8E8C98379}" dt="2025-02-25T15:39:22.621" v="2387" actId="478"/>
          <ac:spMkLst>
            <pc:docMk/>
            <pc:sldMk cId="598712967" sldId="260"/>
            <ac:spMk id="9" creationId="{D450536C-034C-E043-0954-7BBD2BB9972A}"/>
          </ac:spMkLst>
        </pc:spChg>
        <pc:spChg chg="add mod">
          <ac:chgData name="Clara Fraioli" userId="eb87375c2eb19fc3" providerId="LiveId" clId="{D44E44A2-F038-45DF-A054-5CB8E8C98379}" dt="2025-02-25T15:40:01.750" v="2395" actId="1076"/>
          <ac:spMkLst>
            <pc:docMk/>
            <pc:sldMk cId="598712967" sldId="260"/>
            <ac:spMk id="10" creationId="{B60955BA-C7EF-3638-2246-8AA11C09A999}"/>
          </ac:spMkLst>
        </pc:spChg>
        <pc:picChg chg="add mod">
          <ac:chgData name="Clara Fraioli" userId="eb87375c2eb19fc3" providerId="LiveId" clId="{D44E44A2-F038-45DF-A054-5CB8E8C98379}" dt="2025-02-25T15:35:44.391" v="2241" actId="1076"/>
          <ac:picMkLst>
            <pc:docMk/>
            <pc:sldMk cId="598712967" sldId="260"/>
            <ac:picMk id="4" creationId="{7D1B51D1-7AD2-D742-2B95-F19DA920A7F6}"/>
          </ac:picMkLst>
        </pc:picChg>
        <pc:picChg chg="add mod">
          <ac:chgData name="Clara Fraioli" userId="eb87375c2eb19fc3" providerId="LiveId" clId="{D44E44A2-F038-45DF-A054-5CB8E8C98379}" dt="2025-02-25T15:39:56.650" v="2394" actId="1076"/>
          <ac:picMkLst>
            <pc:docMk/>
            <pc:sldMk cId="598712967" sldId="260"/>
            <ac:picMk id="1026" creationId="{1B4435EA-C0F0-1FEA-AA7A-9EF6E863AAE3}"/>
          </ac:picMkLst>
        </pc:picChg>
      </pc:sldChg>
      <pc:sldChg chg="addSp delSp modSp add mod">
        <pc:chgData name="Clara Fraioli" userId="eb87375c2eb19fc3" providerId="LiveId" clId="{D44E44A2-F038-45DF-A054-5CB8E8C98379}" dt="2025-02-26T10:10:30.959" v="3305" actId="20577"/>
        <pc:sldMkLst>
          <pc:docMk/>
          <pc:sldMk cId="3260437690" sldId="261"/>
        </pc:sldMkLst>
        <pc:spChg chg="add mod">
          <ac:chgData name="Clara Fraioli" userId="eb87375c2eb19fc3" providerId="LiveId" clId="{D44E44A2-F038-45DF-A054-5CB8E8C98379}" dt="2025-02-25T15:57:31.755" v="2610" actId="1076"/>
          <ac:spMkLst>
            <pc:docMk/>
            <pc:sldMk cId="3260437690" sldId="261"/>
            <ac:spMk id="6" creationId="{8CB75242-B6B1-216A-3BCB-75877B492B6F}"/>
          </ac:spMkLst>
        </pc:spChg>
        <pc:spChg chg="add mod">
          <ac:chgData name="Clara Fraioli" userId="eb87375c2eb19fc3" providerId="LiveId" clId="{D44E44A2-F038-45DF-A054-5CB8E8C98379}" dt="2025-02-25T15:56:24.934" v="2567" actId="1076"/>
          <ac:spMkLst>
            <pc:docMk/>
            <pc:sldMk cId="3260437690" sldId="261"/>
            <ac:spMk id="7" creationId="{371D9928-A662-50CC-FE15-9F1C9BF16F48}"/>
          </ac:spMkLst>
        </pc:spChg>
        <pc:spChg chg="add mod">
          <ac:chgData name="Clara Fraioli" userId="eb87375c2eb19fc3" providerId="LiveId" clId="{D44E44A2-F038-45DF-A054-5CB8E8C98379}" dt="2025-02-25T16:00:28.358" v="2728" actId="1076"/>
          <ac:spMkLst>
            <pc:docMk/>
            <pc:sldMk cId="3260437690" sldId="261"/>
            <ac:spMk id="8" creationId="{B6EBD59B-DD24-D02C-2756-2CDBCBA471C8}"/>
          </ac:spMkLst>
        </pc:spChg>
        <pc:spChg chg="add mod">
          <ac:chgData name="Clara Fraioli" userId="eb87375c2eb19fc3" providerId="LiveId" clId="{D44E44A2-F038-45DF-A054-5CB8E8C98379}" dt="2025-02-25T16:33:59.083" v="3295" actId="1076"/>
          <ac:spMkLst>
            <pc:docMk/>
            <pc:sldMk cId="3260437690" sldId="261"/>
            <ac:spMk id="9" creationId="{162D4F52-7440-FB50-B750-E7275B7BFDF5}"/>
          </ac:spMkLst>
        </pc:spChg>
        <pc:spChg chg="add del mod">
          <ac:chgData name="Clara Fraioli" userId="eb87375c2eb19fc3" providerId="LiveId" clId="{D44E44A2-F038-45DF-A054-5CB8E8C98379}" dt="2025-02-25T15:47:00.274" v="2480" actId="478"/>
          <ac:spMkLst>
            <pc:docMk/>
            <pc:sldMk cId="3260437690" sldId="261"/>
            <ac:spMk id="10" creationId="{167FEE3D-341E-BF16-B52A-FB217549F0E2}"/>
          </ac:spMkLst>
        </pc:spChg>
        <pc:spChg chg="add del mod">
          <ac:chgData name="Clara Fraioli" userId="eb87375c2eb19fc3" providerId="LiveId" clId="{D44E44A2-F038-45DF-A054-5CB8E8C98379}" dt="2025-02-25T15:47:01.876" v="2484" actId="478"/>
          <ac:spMkLst>
            <pc:docMk/>
            <pc:sldMk cId="3260437690" sldId="261"/>
            <ac:spMk id="11" creationId="{FB2E6FC5-6779-CF3D-0B70-FEDD4CF5AD5B}"/>
          </ac:spMkLst>
        </pc:spChg>
        <pc:spChg chg="add del mod">
          <ac:chgData name="Clara Fraioli" userId="eb87375c2eb19fc3" providerId="LiveId" clId="{D44E44A2-F038-45DF-A054-5CB8E8C98379}" dt="2025-02-25T15:47:00.788" v="2482" actId="478"/>
          <ac:spMkLst>
            <pc:docMk/>
            <pc:sldMk cId="3260437690" sldId="261"/>
            <ac:spMk id="12" creationId="{AF9F3AFB-BD43-F7CE-FAFD-35037444E460}"/>
          </ac:spMkLst>
        </pc:spChg>
        <pc:spChg chg="add del mod">
          <ac:chgData name="Clara Fraioli" userId="eb87375c2eb19fc3" providerId="LiveId" clId="{D44E44A2-F038-45DF-A054-5CB8E8C98379}" dt="2025-02-25T15:47:01.290" v="2483" actId="478"/>
          <ac:spMkLst>
            <pc:docMk/>
            <pc:sldMk cId="3260437690" sldId="261"/>
            <ac:spMk id="13" creationId="{A0295B14-BC3D-4356-D905-BB720ED620EC}"/>
          </ac:spMkLst>
        </pc:spChg>
        <pc:spChg chg="add mod">
          <ac:chgData name="Clara Fraioli" userId="eb87375c2eb19fc3" providerId="LiveId" clId="{D44E44A2-F038-45DF-A054-5CB8E8C98379}" dt="2025-02-25T15:59:24.530" v="2719" actId="14100"/>
          <ac:spMkLst>
            <pc:docMk/>
            <pc:sldMk cId="3260437690" sldId="261"/>
            <ac:spMk id="14" creationId="{A243AC78-77E2-982D-9E0A-1EE093E83849}"/>
          </ac:spMkLst>
        </pc:spChg>
        <pc:spChg chg="add mod">
          <ac:chgData name="Clara Fraioli" userId="eb87375c2eb19fc3" providerId="LiveId" clId="{D44E44A2-F038-45DF-A054-5CB8E8C98379}" dt="2025-02-25T15:59:27.986" v="2720" actId="14100"/>
          <ac:spMkLst>
            <pc:docMk/>
            <pc:sldMk cId="3260437690" sldId="261"/>
            <ac:spMk id="15" creationId="{48ED26A1-71EE-F08D-A410-82C7A28763C1}"/>
          </ac:spMkLst>
        </pc:spChg>
        <pc:spChg chg="add mod">
          <ac:chgData name="Clara Fraioli" userId="eb87375c2eb19fc3" providerId="LiveId" clId="{D44E44A2-F038-45DF-A054-5CB8E8C98379}" dt="2025-02-25T16:34:58.702" v="3298" actId="1076"/>
          <ac:spMkLst>
            <pc:docMk/>
            <pc:sldMk cId="3260437690" sldId="261"/>
            <ac:spMk id="16" creationId="{0E1C6552-1DD9-4675-8969-9FC72D2ABA83}"/>
          </ac:spMkLst>
        </pc:spChg>
        <pc:spChg chg="add mod">
          <ac:chgData name="Clara Fraioli" userId="eb87375c2eb19fc3" providerId="LiveId" clId="{D44E44A2-F038-45DF-A054-5CB8E8C98379}" dt="2025-02-25T16:00:01.132" v="2726" actId="1076"/>
          <ac:spMkLst>
            <pc:docMk/>
            <pc:sldMk cId="3260437690" sldId="261"/>
            <ac:spMk id="17" creationId="{90D898C4-874B-0F7F-803E-75641E4E7C5F}"/>
          </ac:spMkLst>
        </pc:spChg>
        <pc:spChg chg="add mod">
          <ac:chgData name="Clara Fraioli" userId="eb87375c2eb19fc3" providerId="LiveId" clId="{D44E44A2-F038-45DF-A054-5CB8E8C98379}" dt="2025-02-25T15:51:39.522" v="2551" actId="255"/>
          <ac:spMkLst>
            <pc:docMk/>
            <pc:sldMk cId="3260437690" sldId="261"/>
            <ac:spMk id="18" creationId="{8C8DAA62-CBF4-6B2A-EA43-0E43831221AE}"/>
          </ac:spMkLst>
        </pc:spChg>
        <pc:spChg chg="add mod">
          <ac:chgData name="Clara Fraioli" userId="eb87375c2eb19fc3" providerId="LiveId" clId="{D44E44A2-F038-45DF-A054-5CB8E8C98379}" dt="2025-02-25T16:34:30.180" v="3297" actId="1076"/>
          <ac:spMkLst>
            <pc:docMk/>
            <pc:sldMk cId="3260437690" sldId="261"/>
            <ac:spMk id="19" creationId="{9C142344-5627-CB12-C588-9B81B6C65B24}"/>
          </ac:spMkLst>
        </pc:spChg>
        <pc:spChg chg="add mod">
          <ac:chgData name="Clara Fraioli" userId="eb87375c2eb19fc3" providerId="LiveId" clId="{D44E44A2-F038-45DF-A054-5CB8E8C98379}" dt="2025-02-25T16:02:15.642" v="2768" actId="1076"/>
          <ac:spMkLst>
            <pc:docMk/>
            <pc:sldMk cId="3260437690" sldId="261"/>
            <ac:spMk id="20" creationId="{BA54B40C-E758-BE94-256C-76E251FBFA26}"/>
          </ac:spMkLst>
        </pc:spChg>
        <pc:spChg chg="add del mod">
          <ac:chgData name="Clara Fraioli" userId="eb87375c2eb19fc3" providerId="LiveId" clId="{D44E44A2-F038-45DF-A054-5CB8E8C98379}" dt="2025-02-25T15:56:48.747" v="2574"/>
          <ac:spMkLst>
            <pc:docMk/>
            <pc:sldMk cId="3260437690" sldId="261"/>
            <ac:spMk id="23" creationId="{6A9D8412-50C9-4B60-5733-C4BF9C391987}"/>
          </ac:spMkLst>
        </pc:spChg>
        <pc:spChg chg="add del mod">
          <ac:chgData name="Clara Fraioli" userId="eb87375c2eb19fc3" providerId="LiveId" clId="{D44E44A2-F038-45DF-A054-5CB8E8C98379}" dt="2025-02-25T15:59:03.427" v="2712"/>
          <ac:spMkLst>
            <pc:docMk/>
            <pc:sldMk cId="3260437690" sldId="261"/>
            <ac:spMk id="24" creationId="{B025FDC4-0B7F-E6A7-1E1E-081AC316C82A}"/>
          </ac:spMkLst>
        </pc:spChg>
        <pc:spChg chg="add mod">
          <ac:chgData name="Clara Fraioli" userId="eb87375c2eb19fc3" providerId="LiveId" clId="{D44E44A2-F038-45DF-A054-5CB8E8C98379}" dt="2025-02-25T16:29:41.941" v="3283" actId="1076"/>
          <ac:spMkLst>
            <pc:docMk/>
            <pc:sldMk cId="3260437690" sldId="261"/>
            <ac:spMk id="25" creationId="{FDE11587-DDE5-46CF-44C3-0E36BB6AD0E1}"/>
          </ac:spMkLst>
        </pc:spChg>
        <pc:spChg chg="add mod">
          <ac:chgData name="Clara Fraioli" userId="eb87375c2eb19fc3" providerId="LiveId" clId="{D44E44A2-F038-45DF-A054-5CB8E8C98379}" dt="2025-02-26T10:10:30.959" v="3305" actId="20577"/>
          <ac:spMkLst>
            <pc:docMk/>
            <pc:sldMk cId="3260437690" sldId="261"/>
            <ac:spMk id="26" creationId="{F0696A67-4B84-2A4A-6D15-986DD612FE40}"/>
          </ac:spMkLst>
        </pc:spChg>
        <pc:spChg chg="add del mod">
          <ac:chgData name="Clara Fraioli" userId="eb87375c2eb19fc3" providerId="LiveId" clId="{D44E44A2-F038-45DF-A054-5CB8E8C98379}" dt="2025-02-25T16:05:11.245" v="2917"/>
          <ac:spMkLst>
            <pc:docMk/>
            <pc:sldMk cId="3260437690" sldId="261"/>
            <ac:spMk id="27" creationId="{804A2A95-5B84-0813-4FC7-177FE4E8876E}"/>
          </ac:spMkLst>
        </pc:spChg>
        <pc:spChg chg="add mod">
          <ac:chgData name="Clara Fraioli" userId="eb87375c2eb19fc3" providerId="LiveId" clId="{D44E44A2-F038-45DF-A054-5CB8E8C98379}" dt="2025-02-25T16:34:05.806" v="3296" actId="1076"/>
          <ac:spMkLst>
            <pc:docMk/>
            <pc:sldMk cId="3260437690" sldId="261"/>
            <ac:spMk id="28" creationId="{82936B0A-6C87-487D-9DD4-5EA066FE44D9}"/>
          </ac:spMkLst>
        </pc:spChg>
        <pc:spChg chg="add mod">
          <ac:chgData name="Clara Fraioli" userId="eb87375c2eb19fc3" providerId="LiveId" clId="{D44E44A2-F038-45DF-A054-5CB8E8C98379}" dt="2025-02-25T16:35:09.564" v="3300" actId="1076"/>
          <ac:spMkLst>
            <pc:docMk/>
            <pc:sldMk cId="3260437690" sldId="261"/>
            <ac:spMk id="29" creationId="{388A7892-67BC-5F8C-B8E0-6CDF257A43AC}"/>
          </ac:spMkLst>
        </pc:spChg>
        <pc:spChg chg="add mod">
          <ac:chgData name="Clara Fraioli" userId="eb87375c2eb19fc3" providerId="LiveId" clId="{D44E44A2-F038-45DF-A054-5CB8E8C98379}" dt="2025-02-25T16:29:34.006" v="3281" actId="1076"/>
          <ac:spMkLst>
            <pc:docMk/>
            <pc:sldMk cId="3260437690" sldId="261"/>
            <ac:spMk id="30" creationId="{98982B0D-32E0-5D8F-EAA2-545FD5F9053E}"/>
          </ac:spMkLst>
        </pc:spChg>
        <pc:spChg chg="add mod">
          <ac:chgData name="Clara Fraioli" userId="eb87375c2eb19fc3" providerId="LiveId" clId="{D44E44A2-F038-45DF-A054-5CB8E8C98379}" dt="2025-02-25T16:28:12.179" v="3266" actId="255"/>
          <ac:spMkLst>
            <pc:docMk/>
            <pc:sldMk cId="3260437690" sldId="261"/>
            <ac:spMk id="31" creationId="{82AFCF93-7B38-F0C9-4B45-AC9D4D97491C}"/>
          </ac:spMkLst>
        </pc:spChg>
        <pc:graphicFrameChg chg="add del modGraphic">
          <ac:chgData name="Clara Fraioli" userId="eb87375c2eb19fc3" providerId="LiveId" clId="{D44E44A2-F038-45DF-A054-5CB8E8C98379}" dt="2025-02-25T15:55:59.547" v="2563" actId="478"/>
          <ac:graphicFrameMkLst>
            <pc:docMk/>
            <pc:sldMk cId="3260437690" sldId="261"/>
            <ac:graphicFrameMk id="22" creationId="{89817FCF-A6A9-ABE3-C794-20E2EF8041D7}"/>
          </ac:graphicFrameMkLst>
        </pc:graphicFrameChg>
        <pc:picChg chg="mod">
          <ac:chgData name="Clara Fraioli" userId="eb87375c2eb19fc3" providerId="LiveId" clId="{D44E44A2-F038-45DF-A054-5CB8E8C98379}" dt="2025-02-25T15:44:13.179" v="2463" actId="14100"/>
          <ac:picMkLst>
            <pc:docMk/>
            <pc:sldMk cId="3260437690" sldId="261"/>
            <ac:picMk id="1026" creationId="{215DF13D-F44D-6727-0738-567F55E7D1AA}"/>
          </ac:picMkLst>
        </pc:picChg>
        <pc:cxnChg chg="add mod">
          <ac:chgData name="Clara Fraioli" userId="eb87375c2eb19fc3" providerId="LiveId" clId="{D44E44A2-F038-45DF-A054-5CB8E8C98379}" dt="2025-02-25T15:56:26.582" v="2568" actId="1076"/>
          <ac:cxnSpMkLst>
            <pc:docMk/>
            <pc:sldMk cId="3260437690" sldId="261"/>
            <ac:cxnSpMk id="3" creationId="{CECD4DEC-4CBA-2F59-623B-0F8E276CD38D}"/>
          </ac:cxnSpMkLst>
        </pc:cxnChg>
      </pc:sldChg>
      <pc:sldChg chg="modSp add del mod">
        <pc:chgData name="Clara Fraioli" userId="eb87375c2eb19fc3" providerId="LiveId" clId="{D44E44A2-F038-45DF-A054-5CB8E8C98379}" dt="2025-02-25T15:59:04.824" v="2713" actId="47"/>
        <pc:sldMkLst>
          <pc:docMk/>
          <pc:sldMk cId="2443929858" sldId="262"/>
        </pc:sldMkLst>
        <pc:spChg chg="mod">
          <ac:chgData name="Clara Fraioli" userId="eb87375c2eb19fc3" providerId="LiveId" clId="{D44E44A2-F038-45DF-A054-5CB8E8C98379}" dt="2025-02-25T15:57:03.369" v="2586" actId="20577"/>
          <ac:spMkLst>
            <pc:docMk/>
            <pc:sldMk cId="2443929858" sldId="262"/>
            <ac:spMk id="18" creationId="{D0223DB0-D9E7-7D91-F52F-EBE48C1A83C3}"/>
          </ac:spMkLst>
        </pc:spChg>
        <pc:spChg chg="mod">
          <ac:chgData name="Clara Fraioli" userId="eb87375c2eb19fc3" providerId="LiveId" clId="{D44E44A2-F038-45DF-A054-5CB8E8C98379}" dt="2025-02-25T15:57:10.776" v="2598" actId="20577"/>
          <ac:spMkLst>
            <pc:docMk/>
            <pc:sldMk cId="2443929858" sldId="262"/>
            <ac:spMk id="19" creationId="{C11C99D6-7DAB-589E-F2EF-EA236AAB77F1}"/>
          </ac:spMkLst>
        </pc:spChg>
        <pc:spChg chg="mod">
          <ac:chgData name="Clara Fraioli" userId="eb87375c2eb19fc3" providerId="LiveId" clId="{D44E44A2-F038-45DF-A054-5CB8E8C98379}" dt="2025-02-25T15:57:17.558" v="2608" actId="20577"/>
          <ac:spMkLst>
            <pc:docMk/>
            <pc:sldMk cId="2443929858" sldId="262"/>
            <ac:spMk id="20" creationId="{E06B502F-C179-A354-F52A-94E571FD92E0}"/>
          </ac:spMkLst>
        </pc:spChg>
      </pc:sldChg>
      <pc:sldChg chg="addSp delSp modSp add mod">
        <pc:chgData name="Clara Fraioli" userId="eb87375c2eb19fc3" providerId="LiveId" clId="{D44E44A2-F038-45DF-A054-5CB8E8C98379}" dt="2025-02-25T16:32:39.911" v="3291" actId="14100"/>
        <pc:sldMkLst>
          <pc:docMk/>
          <pc:sldMk cId="2825957446" sldId="262"/>
        </pc:sldMkLst>
        <pc:spChg chg="add mod">
          <ac:chgData name="Clara Fraioli" userId="eb87375c2eb19fc3" providerId="LiveId" clId="{D44E44A2-F038-45DF-A054-5CB8E8C98379}" dt="2025-02-25T16:27:26.322" v="3260" actId="20577"/>
          <ac:spMkLst>
            <pc:docMk/>
            <pc:sldMk cId="2825957446" sldId="262"/>
            <ac:spMk id="2" creationId="{C400F88A-7B20-62E9-19BC-5B1AE1B5A059}"/>
          </ac:spMkLst>
        </pc:spChg>
        <pc:spChg chg="add mod">
          <ac:chgData name="Clara Fraioli" userId="eb87375c2eb19fc3" providerId="LiveId" clId="{D44E44A2-F038-45DF-A054-5CB8E8C98379}" dt="2025-02-25T16:26:10.962" v="3247" actId="255"/>
          <ac:spMkLst>
            <pc:docMk/>
            <pc:sldMk cId="2825957446" sldId="262"/>
            <ac:spMk id="4" creationId="{48BAA64D-F810-B7FB-230B-E67E5C192D29}"/>
          </ac:spMkLst>
        </pc:spChg>
        <pc:spChg chg="add mod">
          <ac:chgData name="Clara Fraioli" userId="eb87375c2eb19fc3" providerId="LiveId" clId="{D44E44A2-F038-45DF-A054-5CB8E8C98379}" dt="2025-02-25T16:32:39.911" v="3291" actId="14100"/>
          <ac:spMkLst>
            <pc:docMk/>
            <pc:sldMk cId="2825957446" sldId="262"/>
            <ac:spMk id="5" creationId="{241A0C32-4EA8-323F-1F7F-FB8A10CA6C9E}"/>
          </ac:spMkLst>
        </pc:spChg>
        <pc:spChg chg="mod">
          <ac:chgData name="Clara Fraioli" userId="eb87375c2eb19fc3" providerId="LiveId" clId="{D44E44A2-F038-45DF-A054-5CB8E8C98379}" dt="2025-02-25T16:07:40.107" v="3004" actId="1076"/>
          <ac:spMkLst>
            <pc:docMk/>
            <pc:sldMk cId="2825957446" sldId="262"/>
            <ac:spMk id="9" creationId="{718CA054-E73F-218E-1EB5-BB2D36D49FB2}"/>
          </ac:spMkLst>
        </pc:spChg>
        <pc:spChg chg="add mod">
          <ac:chgData name="Clara Fraioli" userId="eb87375c2eb19fc3" providerId="LiveId" clId="{D44E44A2-F038-45DF-A054-5CB8E8C98379}" dt="2025-02-25T16:26:57.744" v="3254" actId="2711"/>
          <ac:spMkLst>
            <pc:docMk/>
            <pc:sldMk cId="2825957446" sldId="262"/>
            <ac:spMk id="10" creationId="{842D06F9-24EC-E3F3-E2AA-6AB9AF76E255}"/>
          </ac:spMkLst>
        </pc:spChg>
        <pc:spChg chg="add mod">
          <ac:chgData name="Clara Fraioli" userId="eb87375c2eb19fc3" providerId="LiveId" clId="{D44E44A2-F038-45DF-A054-5CB8E8C98379}" dt="2025-02-25T16:27:19.900" v="3258" actId="20577"/>
          <ac:spMkLst>
            <pc:docMk/>
            <pc:sldMk cId="2825957446" sldId="262"/>
            <ac:spMk id="11" creationId="{BCBE0483-BF0E-1409-4451-93F89AF86E3A}"/>
          </ac:spMkLst>
        </pc:spChg>
        <pc:spChg chg="mod">
          <ac:chgData name="Clara Fraioli" userId="eb87375c2eb19fc3" providerId="LiveId" clId="{D44E44A2-F038-45DF-A054-5CB8E8C98379}" dt="2025-02-25T16:32:35.143" v="3289" actId="1076"/>
          <ac:spMkLst>
            <pc:docMk/>
            <pc:sldMk cId="2825957446" sldId="262"/>
            <ac:spMk id="16" creationId="{3657F1CD-3039-1427-10F7-536DB514CF5E}"/>
          </ac:spMkLst>
        </pc:spChg>
        <pc:spChg chg="mod">
          <ac:chgData name="Clara Fraioli" userId="eb87375c2eb19fc3" providerId="LiveId" clId="{D44E44A2-F038-45DF-A054-5CB8E8C98379}" dt="2025-02-25T16:23:22.961" v="3237" actId="1076"/>
          <ac:spMkLst>
            <pc:docMk/>
            <pc:sldMk cId="2825957446" sldId="262"/>
            <ac:spMk id="18" creationId="{5F5256A5-EA77-C932-0BE5-E6AB89694AB0}"/>
          </ac:spMkLst>
        </pc:spChg>
        <pc:spChg chg="mod">
          <ac:chgData name="Clara Fraioli" userId="eb87375c2eb19fc3" providerId="LiveId" clId="{D44E44A2-F038-45DF-A054-5CB8E8C98379}" dt="2025-02-25T16:07:50.030" v="3005" actId="1076"/>
          <ac:spMkLst>
            <pc:docMk/>
            <pc:sldMk cId="2825957446" sldId="262"/>
            <ac:spMk id="19" creationId="{631EAC3B-0001-97D3-122E-0753136DF5FE}"/>
          </ac:spMkLst>
        </pc:spChg>
        <pc:spChg chg="mod">
          <ac:chgData name="Clara Fraioli" userId="eb87375c2eb19fc3" providerId="LiveId" clId="{D44E44A2-F038-45DF-A054-5CB8E8C98379}" dt="2025-02-25T16:32:16.945" v="3288" actId="20577"/>
          <ac:spMkLst>
            <pc:docMk/>
            <pc:sldMk cId="2825957446" sldId="262"/>
            <ac:spMk id="20" creationId="{73F5E998-5B7F-7AFB-09FD-0AD44A143C49}"/>
          </ac:spMkLst>
        </pc:spChg>
        <pc:spChg chg="add del mod">
          <ac:chgData name="Clara Fraioli" userId="eb87375c2eb19fc3" providerId="LiveId" clId="{D44E44A2-F038-45DF-A054-5CB8E8C98379}" dt="2025-02-25T16:26:17.547" v="3248" actId="255"/>
          <ac:spMkLst>
            <pc:docMk/>
            <pc:sldMk cId="2825957446" sldId="262"/>
            <ac:spMk id="25" creationId="{7F185260-1DD7-A4AE-AEF9-D0171483EDCE}"/>
          </ac:spMkLst>
        </pc:spChg>
        <pc:spChg chg="del">
          <ac:chgData name="Clara Fraioli" userId="eb87375c2eb19fc3" providerId="LiveId" clId="{D44E44A2-F038-45DF-A054-5CB8E8C98379}" dt="2025-02-25T16:00:58.674" v="2730" actId="478"/>
          <ac:spMkLst>
            <pc:docMk/>
            <pc:sldMk cId="2825957446" sldId="262"/>
            <ac:spMk id="26" creationId="{CDC41311-09D9-927C-4328-E2963067D8A4}"/>
          </ac:spMkLst>
        </pc:spChg>
      </pc:sldChg>
      <pc:sldChg chg="addSp modSp add del mod">
        <pc:chgData name="Clara Fraioli" userId="eb87375c2eb19fc3" providerId="LiveId" clId="{D44E44A2-F038-45DF-A054-5CB8E8C98379}" dt="2025-02-25T15:56:51.234" v="2575" actId="2696"/>
        <pc:sldMkLst>
          <pc:docMk/>
          <pc:sldMk cId="3347223522" sldId="262"/>
        </pc:sldMkLst>
        <pc:spChg chg="add mod">
          <ac:chgData name="Clara Fraioli" userId="eb87375c2eb19fc3" providerId="LiveId" clId="{D44E44A2-F038-45DF-A054-5CB8E8C98379}" dt="2025-02-25T15:51:58.654" v="2557" actId="2711"/>
          <ac:spMkLst>
            <pc:docMk/>
            <pc:sldMk cId="3347223522" sldId="262"/>
            <ac:spMk id="2" creationId="{7808D49E-B47E-87D1-C2D6-B44BADBFDB06}"/>
          </ac:spMkLst>
        </pc:spChg>
        <pc:spChg chg="add mod">
          <ac:chgData name="Clara Fraioli" userId="eb87375c2eb19fc3" providerId="LiveId" clId="{D44E44A2-F038-45DF-A054-5CB8E8C98379}" dt="2025-02-25T15:52:19.227" v="2559" actId="2711"/>
          <ac:spMkLst>
            <pc:docMk/>
            <pc:sldMk cId="3347223522" sldId="262"/>
            <ac:spMk id="4" creationId="{ADFCF148-8C8B-749F-9ABE-6B1A1FD6FE8D}"/>
          </ac:spMkLst>
        </pc:spChg>
        <pc:spChg chg="add mod">
          <ac:chgData name="Clara Fraioli" userId="eb87375c2eb19fc3" providerId="LiveId" clId="{D44E44A2-F038-45DF-A054-5CB8E8C98379}" dt="2025-02-25T15:52:27.022" v="2561" actId="2711"/>
          <ac:spMkLst>
            <pc:docMk/>
            <pc:sldMk cId="3347223522" sldId="262"/>
            <ac:spMk id="5" creationId="{81BEA19E-BC85-9059-CB86-8AE106D91231}"/>
          </ac:spMkLst>
        </pc:spChg>
        <pc:spChg chg="mod">
          <ac:chgData name="Clara Fraioli" userId="eb87375c2eb19fc3" providerId="LiveId" clId="{D44E44A2-F038-45DF-A054-5CB8E8C98379}" dt="2025-02-25T15:48:42.740" v="2496" actId="1076"/>
          <ac:spMkLst>
            <pc:docMk/>
            <pc:sldMk cId="3347223522" sldId="262"/>
            <ac:spMk id="16" creationId="{C8227E71-3BE8-4D04-C274-EFD303812096}"/>
          </ac:spMkLst>
        </pc:spChg>
      </pc:sldChg>
      <pc:sldChg chg="add del">
        <pc:chgData name="Clara Fraioli" userId="eb87375c2eb19fc3" providerId="LiveId" clId="{D44E44A2-F038-45DF-A054-5CB8E8C98379}" dt="2025-02-25T15:40:57.898" v="2397" actId="2696"/>
        <pc:sldMkLst>
          <pc:docMk/>
          <pc:sldMk cId="4062724535" sldId="262"/>
        </pc:sldMkLst>
      </pc:sldChg>
    </pc:docChg>
  </pc:docChgLst>
  <pc:docChgLst>
    <pc:chgData name="Clara Fraioli" userId="eb87375c2eb19fc3" providerId="LiveId" clId="{11FDD7AE-751E-4521-8C5E-CC3A0D267137}"/>
    <pc:docChg chg="undo custSel addSld delSld modSld">
      <pc:chgData name="Clara Fraioli" userId="eb87375c2eb19fc3" providerId="LiveId" clId="{11FDD7AE-751E-4521-8C5E-CC3A0D267137}" dt="2025-02-07T08:54:02.268" v="1731" actId="14100"/>
      <pc:docMkLst>
        <pc:docMk/>
      </pc:docMkLst>
      <pc:sldChg chg="modSp mod">
        <pc:chgData name="Clara Fraioli" userId="eb87375c2eb19fc3" providerId="LiveId" clId="{11FDD7AE-751E-4521-8C5E-CC3A0D267137}" dt="2025-02-04T16:33:50.519" v="94" actId="20577"/>
        <pc:sldMkLst>
          <pc:docMk/>
          <pc:sldMk cId="378020837" sldId="256"/>
        </pc:sldMkLst>
        <pc:spChg chg="mod">
          <ac:chgData name="Clara Fraioli" userId="eb87375c2eb19fc3" providerId="LiveId" clId="{11FDD7AE-751E-4521-8C5E-CC3A0D267137}" dt="2025-02-04T16:33:50.519" v="94" actId="20577"/>
          <ac:spMkLst>
            <pc:docMk/>
            <pc:sldMk cId="378020837" sldId="256"/>
            <ac:spMk id="13" creationId="{7610FC5E-87D5-D58A-CD22-5D2F5C2704EB}"/>
          </ac:spMkLst>
        </pc:spChg>
      </pc:sldChg>
      <pc:sldChg chg="addSp delSp modSp mod">
        <pc:chgData name="Clara Fraioli" userId="eb87375c2eb19fc3" providerId="LiveId" clId="{11FDD7AE-751E-4521-8C5E-CC3A0D267137}" dt="2025-02-07T08:54:02.268" v="1731" actId="14100"/>
        <pc:sldMkLst>
          <pc:docMk/>
          <pc:sldMk cId="655363072" sldId="257"/>
        </pc:sldMkLst>
      </pc:sldChg>
      <pc:sldChg chg="del">
        <pc:chgData name="Clara Fraioli" userId="eb87375c2eb19fc3" providerId="LiveId" clId="{11FDD7AE-751E-4521-8C5E-CC3A0D267137}" dt="2025-02-04T16:37:49.810" v="237" actId="47"/>
        <pc:sldMkLst>
          <pc:docMk/>
          <pc:sldMk cId="960971673" sldId="258"/>
        </pc:sldMkLst>
      </pc:sldChg>
      <pc:sldChg chg="addSp delSp modSp add mod">
        <pc:chgData name="Clara Fraioli" userId="eb87375c2eb19fc3" providerId="LiveId" clId="{11FDD7AE-751E-4521-8C5E-CC3A0D267137}" dt="2025-02-07T08:52:19.011" v="1714" actId="1076"/>
        <pc:sldMkLst>
          <pc:docMk/>
          <pc:sldMk cId="1440047783" sldId="258"/>
        </pc:sldMkLst>
      </pc:sldChg>
    </pc:docChg>
  </pc:docChgLst>
  <pc:docChgLst>
    <pc:chgData name="Clara Fraioli" userId="eb87375c2eb19fc3" providerId="LiveId" clId="{ED12BE41-AB7E-4AE1-BE8C-3F80DA84D87B}"/>
    <pc:docChg chg="undo redo custSel addSld delSld modSld">
      <pc:chgData name="Clara Fraioli" userId="eb87375c2eb19fc3" providerId="LiveId" clId="{ED12BE41-AB7E-4AE1-BE8C-3F80DA84D87B}" dt="2025-01-15T13:28:56.546" v="716" actId="2890"/>
      <pc:docMkLst>
        <pc:docMk/>
      </pc:docMkLst>
      <pc:sldChg chg="addSp delSp modSp mod setBg">
        <pc:chgData name="Clara Fraioli" userId="eb87375c2eb19fc3" providerId="LiveId" clId="{ED12BE41-AB7E-4AE1-BE8C-3F80DA84D87B}" dt="2025-01-15T13:28:38.380" v="715" actId="207"/>
        <pc:sldMkLst>
          <pc:docMk/>
          <pc:sldMk cId="655363072" sldId="257"/>
        </pc:sldMkLst>
      </pc:sldChg>
      <pc:sldChg chg="add">
        <pc:chgData name="Clara Fraioli" userId="eb87375c2eb19fc3" providerId="LiveId" clId="{ED12BE41-AB7E-4AE1-BE8C-3F80DA84D87B}" dt="2025-01-15T13:28:56.546" v="716" actId="2890"/>
        <pc:sldMkLst>
          <pc:docMk/>
          <pc:sldMk cId="960971673" sldId="258"/>
        </pc:sldMkLst>
      </pc:sldChg>
      <pc:sldChg chg="add del">
        <pc:chgData name="Clara Fraioli" userId="eb87375c2eb19fc3" providerId="LiveId" clId="{ED12BE41-AB7E-4AE1-BE8C-3F80DA84D87B}" dt="2025-01-15T13:18:51.668" v="41" actId="2696"/>
        <pc:sldMkLst>
          <pc:docMk/>
          <pc:sldMk cId="1227431801" sldId="258"/>
        </pc:sldMkLst>
      </pc:sldChg>
      <pc:sldChg chg="del">
        <pc:chgData name="Clara Fraioli" userId="eb87375c2eb19fc3" providerId="LiveId" clId="{ED12BE41-AB7E-4AE1-BE8C-3F80DA84D87B}" dt="2025-01-15T13:18:40.245" v="39" actId="2696"/>
        <pc:sldMkLst>
          <pc:docMk/>
          <pc:sldMk cId="172453621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16F57-1283-0F8C-862A-4B66644BA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E075E3-063A-F6DC-C091-E964ABCB4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22A002-7E9C-6D77-81AC-9D0DF242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979517-A5D0-B254-A537-3EE2AEA5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411C5D-C3E9-D9C5-E16A-836E03C6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02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5FE97-84B5-FD99-3080-CDA4F35A3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185476-9F65-EAA7-3068-95147CAEF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3A61E-1E1F-F977-F412-E353C887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E74EDF-3C44-0AE3-6987-CE2456D5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865BA7-6F90-656C-57BE-4ACF804D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39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8CE7DD-233C-5DD5-5BF4-2DA4A896C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CAF048-8E62-7523-F108-A1A01ECAD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7C27BA-9C93-79E4-FA3C-ED9EE5E3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7EC2B2-833E-2AEB-7189-51CEF711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304D37-C372-AB6C-AA12-783B0428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03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98D40E-5265-0FEE-B935-3E7AC630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C94B58-89F4-6686-F049-E1F08106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E655C7-D9DE-0EDE-EEDD-8B15CCA5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25949B-3A7A-635F-0214-22BBCC2B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8401B8-C623-36F2-B54C-B454155A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27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8C5C5-8CE7-D0B6-A9ED-788DB4F99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508B9-0869-70BC-3092-830B5909C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9E0D3C-9C9B-376D-D1BD-E40FDCF69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630B76-4D8E-0E6B-A3F2-591B3005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5A75CF-8E13-7DE9-E7DA-C18AA484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95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6161C-DA33-23C3-5114-B4CDF6A6D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23C159-6CCD-61DE-52D5-28B5DE2CE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AE6CB2-056F-A4CD-F606-76721D595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AED57D-4CC5-4AFA-7838-EC0FCC7D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13268B-5ED7-9956-B370-7F3A57343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18D6FB-2B1C-F447-B172-148994E7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66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8B2A11-3DB8-CE32-A5EB-A4D426FAA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675DE1-0188-F4F8-691C-757DA4592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C9389B-3849-3CCE-BD68-068867C97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4B640A-4DB3-FA77-DB4D-D50DD4105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A3CC9D-22CB-8852-EDA1-853A50084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EFC8E0-98A2-F1A4-E303-1B256811A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B1BF80E-9B54-96B4-194C-4B5036F0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0FF0F9-0A6E-9B94-A890-6B9BB5D7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64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ACC21-FC30-1359-5EDD-1EEB23F9C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CAD9D3-B973-9255-2209-74D2F005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B83711-69F3-860C-5F7A-4282F5324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06C5A5-B97F-2438-4A17-A0005125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66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05DCC4C-8871-5BAC-741F-BB0FC3A2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EB6A11-1528-B227-CD5B-243A6AA6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22C723-22EA-EF41-BFDD-FD5B471B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3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27979F-3D7D-305A-6CE2-FA15C622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C1F855-3859-5C81-8565-1F1D191D2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A2F960-6B77-B841-C39F-E759EA9AA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54077B-E629-7B91-3F86-0732CD47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8BBAEE-B32D-B454-4C81-B8414FF3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585874-6FDE-3996-1F5B-A181047B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30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52370-BA3D-8724-3971-3B627EA2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942B59-8B3F-4071-9E6C-95D7FF35B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93D15C-FD23-B588-F9B0-CB403D287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828333-AF35-2FE7-161B-4F85DC8A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7C76F8-A0C9-68D6-54C7-398E7E89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F7B708-F53C-4BA8-55FB-7923EF7C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7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A4E393-40CF-C143-C77E-16D083B3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D6446D-1BFD-44E7-2E17-F41CF9518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F5F0C0-A347-B514-5227-AAFB0C0F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804A93-B76E-4F7F-B28F-609C4893F1F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0C6C5A-D38B-A14A-B610-634CF581E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D65FA4-903E-90E6-9CFD-D083FE5D7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549B95-2802-4588-A481-ECEE68F0E8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11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F0F6D55-0EE2-1BAA-C74F-4D31F2A73291}"/>
              </a:ext>
            </a:extLst>
          </p:cNvPr>
          <p:cNvSpPr/>
          <p:nvPr/>
        </p:nvSpPr>
        <p:spPr>
          <a:xfrm>
            <a:off x="2389414" y="223607"/>
            <a:ext cx="7413172" cy="1254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4" descr="1300+] Disney Wallpapers | Wallpapers.com">
            <a:extLst>
              <a:ext uri="{FF2B5EF4-FFF2-40B4-BE49-F238E27FC236}">
                <a16:creationId xmlns:a16="http://schemas.microsoft.com/office/drawing/2014/main" id="{E6DC0D92-52E4-880F-481E-DF41A6E83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6FE84E3-3B01-AB7E-FF99-081D76D50F89}"/>
              </a:ext>
            </a:extLst>
          </p:cNvPr>
          <p:cNvSpPr/>
          <p:nvPr/>
        </p:nvSpPr>
        <p:spPr>
          <a:xfrm>
            <a:off x="263048" y="3958050"/>
            <a:ext cx="3394553" cy="217952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610FC5E-87D5-D58A-CD22-5D2F5C2704EB}"/>
              </a:ext>
            </a:extLst>
          </p:cNvPr>
          <p:cNvSpPr txBox="1"/>
          <p:nvPr/>
        </p:nvSpPr>
        <p:spPr>
          <a:xfrm>
            <a:off x="835068" y="223607"/>
            <a:ext cx="10521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Planning d’activités des mercredis groupe maternelle du 3 mars au 11 avril 2025</a:t>
            </a:r>
            <a:endParaRPr lang="fr-FR" sz="3200" dirty="0">
              <a:solidFill>
                <a:schemeClr val="bg1"/>
              </a:solidFill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08A61BC-341E-2D20-CE46-05CD5967F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99" y="6230489"/>
            <a:ext cx="1646063" cy="57307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FAAD311-626D-CCCD-469B-FAB66243E04A}"/>
              </a:ext>
            </a:extLst>
          </p:cNvPr>
          <p:cNvSpPr txBox="1"/>
          <p:nvPr/>
        </p:nvSpPr>
        <p:spPr>
          <a:xfrm>
            <a:off x="8668010" y="2117984"/>
            <a:ext cx="31440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Thème : </a:t>
            </a:r>
            <a:r>
              <a:rPr lang="fr-FR" sz="3600" dirty="0">
                <a:solidFill>
                  <a:schemeClr val="bg1"/>
                </a:solidFill>
                <a:latin typeface="Walbaum Display" panose="02070503090703020303" pitchFamily="18" charset="0"/>
              </a:rPr>
              <a:t>Disney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B581C3B-05F5-3457-42BA-D63568FBA974}"/>
              </a:ext>
            </a:extLst>
          </p:cNvPr>
          <p:cNvSpPr/>
          <p:nvPr/>
        </p:nvSpPr>
        <p:spPr>
          <a:xfrm>
            <a:off x="9106422" y="1841326"/>
            <a:ext cx="2250509" cy="194153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B9D6EE5-7AD5-26B6-3C1C-C574A03BB80A}"/>
              </a:ext>
            </a:extLst>
          </p:cNvPr>
          <p:cNvSpPr txBox="1"/>
          <p:nvPr/>
        </p:nvSpPr>
        <p:spPr>
          <a:xfrm>
            <a:off x="379957" y="4131052"/>
            <a:ext cx="31273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Pour tout renseignements contacter l’accueil de loisirs 06.74.26.69.71</a:t>
            </a:r>
          </a:p>
        </p:txBody>
      </p:sp>
    </p:spTree>
    <p:extLst>
      <p:ext uri="{BB962C8B-B14F-4D97-AF65-F5344CB8AC3E}">
        <p14:creationId xmlns:p14="http://schemas.microsoft.com/office/powerpoint/2010/main" val="37802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FF00"/>
            </a:gs>
            <a:gs pos="100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B2224A-8FE3-09EF-A64D-B51E21CC7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300+] Disney Wallpapers | Wallpapers.com">
            <a:extLst>
              <a:ext uri="{FF2B5EF4-FFF2-40B4-BE49-F238E27FC236}">
                <a16:creationId xmlns:a16="http://schemas.microsoft.com/office/drawing/2014/main" id="{899246A1-C87A-0257-FFFF-CE9F5D236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C1AF6C5-A3BC-56F6-660A-7BFAA9B0FB1C}"/>
              </a:ext>
            </a:extLst>
          </p:cNvPr>
          <p:cNvSpPr/>
          <p:nvPr/>
        </p:nvSpPr>
        <p:spPr>
          <a:xfrm>
            <a:off x="1406279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A9B845A-8AAC-B298-2A3A-F9E1CB2479C5}"/>
              </a:ext>
            </a:extLst>
          </p:cNvPr>
          <p:cNvCxnSpPr>
            <a:cxnSpLocks/>
          </p:cNvCxnSpPr>
          <p:nvPr/>
        </p:nvCxnSpPr>
        <p:spPr>
          <a:xfrm>
            <a:off x="494607" y="3248246"/>
            <a:ext cx="114953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73361366-C6BE-7CCA-6A79-F72A80B533F7}"/>
              </a:ext>
            </a:extLst>
          </p:cNvPr>
          <p:cNvSpPr txBox="1"/>
          <p:nvPr/>
        </p:nvSpPr>
        <p:spPr>
          <a:xfrm>
            <a:off x="314993" y="3429000"/>
            <a:ext cx="35922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APRES -MIDI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276C9CE-1388-FEE1-776F-5F2DA5AAA94A}"/>
              </a:ext>
            </a:extLst>
          </p:cNvPr>
          <p:cNvSpPr txBox="1"/>
          <p:nvPr/>
        </p:nvSpPr>
        <p:spPr>
          <a:xfrm flipH="1">
            <a:off x="314993" y="734118"/>
            <a:ext cx="477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40014AED-B210-B4BF-AC35-5582F3F85F08}"/>
              </a:ext>
            </a:extLst>
          </p:cNvPr>
          <p:cNvSpPr/>
          <p:nvPr/>
        </p:nvSpPr>
        <p:spPr>
          <a:xfrm>
            <a:off x="8899811" y="3429000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126D2AB-4C2D-449C-AE6E-5CE7BA1BAD49}"/>
              </a:ext>
            </a:extLst>
          </p:cNvPr>
          <p:cNvSpPr/>
          <p:nvPr/>
        </p:nvSpPr>
        <p:spPr>
          <a:xfrm>
            <a:off x="5153044" y="3479182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2352805-52F8-0F2A-66AE-E84B96AC9DBF}"/>
              </a:ext>
            </a:extLst>
          </p:cNvPr>
          <p:cNvSpPr/>
          <p:nvPr/>
        </p:nvSpPr>
        <p:spPr>
          <a:xfrm>
            <a:off x="5153045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AA33536F-F979-819B-1BDA-DFBD6CBD014B}"/>
              </a:ext>
            </a:extLst>
          </p:cNvPr>
          <p:cNvSpPr/>
          <p:nvPr/>
        </p:nvSpPr>
        <p:spPr>
          <a:xfrm>
            <a:off x="1451314" y="3479182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44D9DD3-10D2-304C-5128-C57FEFE7D2C1}"/>
              </a:ext>
            </a:extLst>
          </p:cNvPr>
          <p:cNvSpPr/>
          <p:nvPr/>
        </p:nvSpPr>
        <p:spPr>
          <a:xfrm>
            <a:off x="8899811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82A15BC-3E5F-FD3A-40DA-6C3132F92D91}"/>
              </a:ext>
            </a:extLst>
          </p:cNvPr>
          <p:cNvSpPr txBox="1"/>
          <p:nvPr/>
        </p:nvSpPr>
        <p:spPr>
          <a:xfrm>
            <a:off x="1757033" y="206352"/>
            <a:ext cx="2200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B0503020000020004" pitchFamily="18" charset="-127"/>
                <a:ea typeface="Gungsuh" panose="020B0503020000020004" pitchFamily="18" charset="-127"/>
              </a:rPr>
              <a:t>05/03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9320491-BBA3-262A-E9EC-FD779BF1A668}"/>
              </a:ext>
            </a:extLst>
          </p:cNvPr>
          <p:cNvSpPr txBox="1"/>
          <p:nvPr/>
        </p:nvSpPr>
        <p:spPr>
          <a:xfrm>
            <a:off x="5493367" y="217570"/>
            <a:ext cx="209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30600000101010101" pitchFamily="18" charset="-127"/>
                <a:ea typeface="Gungsuh" panose="02030600000101010101" pitchFamily="18" charset="-127"/>
              </a:rPr>
              <a:t>12/03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F3BC3F5-E31E-B053-C0BF-9EFB359D5DD4}"/>
              </a:ext>
            </a:extLst>
          </p:cNvPr>
          <p:cNvSpPr txBox="1"/>
          <p:nvPr/>
        </p:nvSpPr>
        <p:spPr>
          <a:xfrm>
            <a:off x="9302478" y="206352"/>
            <a:ext cx="2052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30600000101010101" pitchFamily="18" charset="-127"/>
                <a:ea typeface="Gungsuh" panose="02030600000101010101" pitchFamily="18" charset="-127"/>
              </a:rPr>
              <a:t>19/03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6491CD3-0407-E40D-E4E0-B5040081ACA5}"/>
              </a:ext>
            </a:extLst>
          </p:cNvPr>
          <p:cNvSpPr txBox="1"/>
          <p:nvPr/>
        </p:nvSpPr>
        <p:spPr>
          <a:xfrm>
            <a:off x="1451313" y="703884"/>
            <a:ext cx="28123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  <a:cs typeface="Dreaming Outloud Script Pro" panose="020F0502020204030204" pitchFamily="66" charset="0"/>
              </a:rPr>
              <a:t>Rose éternelle </a:t>
            </a:r>
          </a:p>
          <a:p>
            <a:pPr algn="ctr"/>
            <a:endParaRPr lang="fr-FR" dirty="0">
              <a:latin typeface="Century" panose="02040604050505020304" pitchFamily="18" charset="0"/>
              <a:cs typeface="Dreaming Outloud Script Pro" panose="020F0502020204030204" pitchFamily="66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  <a:cs typeface="Dreaming Outloud Script Pro" panose="020F0502020204030204" pitchFamily="66" charset="0"/>
              </a:rPr>
              <a:t>Maison « là haut »</a:t>
            </a:r>
          </a:p>
          <a:p>
            <a:pPr algn="ctr"/>
            <a:endParaRPr lang="fr-FR" dirty="0">
              <a:latin typeface="Century" panose="02040604050505020304" pitchFamily="18" charset="0"/>
              <a:cs typeface="Dreaming Outloud Script Pro" panose="020F0502020204030204" pitchFamily="66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  <a:cs typeface="Dreaming Outloud Script Pro" panose="020F0502020204030204" pitchFamily="66" charset="0"/>
              </a:rPr>
              <a:t>Château de princesses/princes</a:t>
            </a:r>
          </a:p>
          <a:p>
            <a:pPr algn="ctr"/>
            <a:endParaRPr lang="fr-FR" dirty="0">
              <a:latin typeface="Century" panose="02040604050505020304" pitchFamily="18" charset="0"/>
              <a:cs typeface="Dreaming Outloud Script Pro" panose="020F0502020204030204" pitchFamily="66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  <a:cs typeface="Dreaming Outloud Script Pro" panose="020F0502020204030204" pitchFamily="66" charset="0"/>
              </a:rPr>
              <a:t>Masque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68D2BB6-2633-B7A0-2913-0E98A1137E8D}"/>
              </a:ext>
            </a:extLst>
          </p:cNvPr>
          <p:cNvSpPr txBox="1"/>
          <p:nvPr/>
        </p:nvSpPr>
        <p:spPr>
          <a:xfrm>
            <a:off x="1358799" y="3968383"/>
            <a:ext cx="28123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Jeux collectifs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 « la rivière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Nuages en gommettes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Jeux collectifs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5D123E0-B938-9585-9CAE-F3A73FBA3C5B}"/>
              </a:ext>
            </a:extLst>
          </p:cNvPr>
          <p:cNvSpPr txBox="1"/>
          <p:nvPr/>
        </p:nvSpPr>
        <p:spPr>
          <a:xfrm>
            <a:off x="5198080" y="633181"/>
            <a:ext cx="27713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entury" panose="02040604050505020304" pitchFamily="18" charset="0"/>
                <a:cs typeface="Cavolini" panose="020B0502040204020203" pitchFamily="66" charset="0"/>
              </a:rPr>
              <a:t>Fleur magique </a:t>
            </a:r>
          </a:p>
          <a:p>
            <a:pPr algn="ctr"/>
            <a:endParaRPr lang="fr-FR" sz="1600" dirty="0">
              <a:latin typeface="Century" panose="02040604050505020304" pitchFamily="18" charset="0"/>
              <a:cs typeface="Cavolini" panose="020B0502040204020203" pitchFamily="66" charset="0"/>
            </a:endParaRPr>
          </a:p>
          <a:p>
            <a:pPr algn="ctr"/>
            <a:r>
              <a:rPr lang="fr-FR" sz="1600" dirty="0">
                <a:latin typeface="Century" panose="02040604050505020304" pitchFamily="18" charset="0"/>
                <a:cs typeface="Cavolini" panose="020B0502040204020203" pitchFamily="66" charset="0"/>
              </a:rPr>
              <a:t>Quizz personnages Disney</a:t>
            </a:r>
          </a:p>
          <a:p>
            <a:pPr algn="ctr"/>
            <a:endParaRPr lang="fr-FR" sz="1600" dirty="0">
              <a:latin typeface="Century" panose="02040604050505020304" pitchFamily="18" charset="0"/>
              <a:cs typeface="Cavolini" panose="020B0502040204020203" pitchFamily="66" charset="0"/>
            </a:endParaRPr>
          </a:p>
          <a:p>
            <a:pPr algn="ctr"/>
            <a:r>
              <a:rPr lang="fr-FR" sz="1600" dirty="0">
                <a:latin typeface="Century" panose="02040604050505020304" pitchFamily="18" charset="0"/>
                <a:cs typeface="Cavolini" panose="020B0502040204020203" pitchFamily="66" charset="0"/>
              </a:rPr>
              <a:t>Lumière « La Belle et la Bête »</a:t>
            </a:r>
          </a:p>
          <a:p>
            <a:pPr algn="ctr"/>
            <a:endParaRPr lang="fr-FR" sz="1600" dirty="0">
              <a:latin typeface="Century" panose="02040604050505020304" pitchFamily="18" charset="0"/>
              <a:cs typeface="Cavolini" panose="020B0502040204020203" pitchFamily="66" charset="0"/>
            </a:endParaRPr>
          </a:p>
          <a:p>
            <a:pPr algn="ctr"/>
            <a:r>
              <a:rPr lang="fr-FR" sz="1600" dirty="0">
                <a:latin typeface="Century" panose="02040604050505020304" pitchFamily="18" charset="0"/>
                <a:cs typeface="Cavolini" panose="020B0502040204020203" pitchFamily="66" charset="0"/>
              </a:rPr>
              <a:t>Silhouette du printemps en peinture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467B9B9-2C09-78E2-09D7-C8B959556976}"/>
              </a:ext>
            </a:extLst>
          </p:cNvPr>
          <p:cNvSpPr txBox="1"/>
          <p:nvPr/>
        </p:nvSpPr>
        <p:spPr>
          <a:xfrm>
            <a:off x="8899811" y="631046"/>
            <a:ext cx="28574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Blanche Neige papier crépon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Château de Disney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Lettre </a:t>
            </a:r>
            <a:r>
              <a:rPr lang="fr-FR" dirty="0" err="1">
                <a:latin typeface="Century" panose="02040604050505020304" pitchFamily="18" charset="0"/>
              </a:rPr>
              <a:t>Playmaïs</a:t>
            </a:r>
            <a:endParaRPr lang="fr-FR" dirty="0">
              <a:latin typeface="Century" panose="02040604050505020304" pitchFamily="18" charset="0"/>
            </a:endParaRP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Décoration de pot pour plantation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A292E6B-C15A-9F71-F84F-5682F5F3FFFF}"/>
              </a:ext>
            </a:extLst>
          </p:cNvPr>
          <p:cNvSpPr txBox="1"/>
          <p:nvPr/>
        </p:nvSpPr>
        <p:spPr>
          <a:xfrm>
            <a:off x="5126661" y="4003437"/>
            <a:ext cx="28574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Mon beau miroir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 «  passe la balle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Poissons en mains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Atelier culinaire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83F11D-FB50-7035-6F35-83D4F022857B}"/>
              </a:ext>
            </a:extLst>
          </p:cNvPr>
          <p:cNvSpPr txBox="1"/>
          <p:nvPr/>
        </p:nvSpPr>
        <p:spPr>
          <a:xfrm>
            <a:off x="8854774" y="3968383"/>
            <a:ext cx="28574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Jeux de ronde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 « chamboule tout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Paire de jumelles en carton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028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FF00"/>
            </a:gs>
            <a:gs pos="100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C6B2B5-1B14-02F9-C907-060C80471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300+] Disney Wallpapers | Wallpapers.com">
            <a:extLst>
              <a:ext uri="{FF2B5EF4-FFF2-40B4-BE49-F238E27FC236}">
                <a16:creationId xmlns:a16="http://schemas.microsoft.com/office/drawing/2014/main" id="{169080A1-9C8D-EB90-CA64-0219D22C1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101A0549-9E6A-E66C-D6F0-699736CC1FE8}"/>
              </a:ext>
            </a:extLst>
          </p:cNvPr>
          <p:cNvSpPr/>
          <p:nvPr/>
        </p:nvSpPr>
        <p:spPr>
          <a:xfrm>
            <a:off x="1406279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6207CAC-D0B7-A688-22AC-9BBC943D1EFC}"/>
              </a:ext>
            </a:extLst>
          </p:cNvPr>
          <p:cNvCxnSpPr>
            <a:cxnSpLocks/>
          </p:cNvCxnSpPr>
          <p:nvPr/>
        </p:nvCxnSpPr>
        <p:spPr>
          <a:xfrm>
            <a:off x="494607" y="3248246"/>
            <a:ext cx="114953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305CBEDF-74AB-6D42-5F28-CF24694A31CE}"/>
              </a:ext>
            </a:extLst>
          </p:cNvPr>
          <p:cNvSpPr txBox="1"/>
          <p:nvPr/>
        </p:nvSpPr>
        <p:spPr>
          <a:xfrm>
            <a:off x="314993" y="3429000"/>
            <a:ext cx="35922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APRES -MIDI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BBB9A89-481E-1064-32C3-358D4313301F}"/>
              </a:ext>
            </a:extLst>
          </p:cNvPr>
          <p:cNvSpPr txBox="1"/>
          <p:nvPr/>
        </p:nvSpPr>
        <p:spPr>
          <a:xfrm flipH="1">
            <a:off x="314993" y="734118"/>
            <a:ext cx="477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40079A48-A733-5F1F-1F58-D079497D7443}"/>
              </a:ext>
            </a:extLst>
          </p:cNvPr>
          <p:cNvSpPr/>
          <p:nvPr/>
        </p:nvSpPr>
        <p:spPr>
          <a:xfrm>
            <a:off x="8899811" y="3429000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D2EA3959-6E15-86B9-F948-5DC8F8545E0B}"/>
              </a:ext>
            </a:extLst>
          </p:cNvPr>
          <p:cNvSpPr/>
          <p:nvPr/>
        </p:nvSpPr>
        <p:spPr>
          <a:xfrm>
            <a:off x="5153044" y="3479182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ADB74DE-5AF2-FA2A-52BE-8A19D686C6D5}"/>
              </a:ext>
            </a:extLst>
          </p:cNvPr>
          <p:cNvSpPr/>
          <p:nvPr/>
        </p:nvSpPr>
        <p:spPr>
          <a:xfrm>
            <a:off x="5153045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DDA042C-5D24-0AC0-DEAF-F63B1BD08EAB}"/>
              </a:ext>
            </a:extLst>
          </p:cNvPr>
          <p:cNvSpPr/>
          <p:nvPr/>
        </p:nvSpPr>
        <p:spPr>
          <a:xfrm>
            <a:off x="1451314" y="3479182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FE4EA50-DDE3-382E-0B6D-A51822CA7F7E}"/>
              </a:ext>
            </a:extLst>
          </p:cNvPr>
          <p:cNvSpPr/>
          <p:nvPr/>
        </p:nvSpPr>
        <p:spPr>
          <a:xfrm>
            <a:off x="8899811" y="230936"/>
            <a:ext cx="2857419" cy="289560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170AFA2-5A25-567D-974C-7403A2EE7DD1}"/>
              </a:ext>
            </a:extLst>
          </p:cNvPr>
          <p:cNvSpPr txBox="1"/>
          <p:nvPr/>
        </p:nvSpPr>
        <p:spPr>
          <a:xfrm>
            <a:off x="1869930" y="230936"/>
            <a:ext cx="2020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30600000101010101" pitchFamily="18" charset="-127"/>
                <a:ea typeface="Gungsuh" panose="02030600000101010101" pitchFamily="18" charset="-127"/>
              </a:rPr>
              <a:t>26/03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9E3B19E-0EAD-83B2-2B71-94CC55EDB584}"/>
              </a:ext>
            </a:extLst>
          </p:cNvPr>
          <p:cNvSpPr txBox="1"/>
          <p:nvPr/>
        </p:nvSpPr>
        <p:spPr>
          <a:xfrm>
            <a:off x="5545078" y="213463"/>
            <a:ext cx="207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30600000101010101" pitchFamily="18" charset="-127"/>
                <a:ea typeface="Gungsuh" panose="02030600000101010101" pitchFamily="18" charset="-127"/>
              </a:rPr>
              <a:t>02/04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DB3C89-E955-9544-CCC6-22EC6F8D2905}"/>
              </a:ext>
            </a:extLst>
          </p:cNvPr>
          <p:cNvSpPr txBox="1"/>
          <p:nvPr/>
        </p:nvSpPr>
        <p:spPr>
          <a:xfrm>
            <a:off x="9273389" y="213463"/>
            <a:ext cx="2020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Gungsuh" panose="02030600000101010101" pitchFamily="18" charset="-127"/>
                <a:ea typeface="Gungsuh" panose="02030600000101010101" pitchFamily="18" charset="-127"/>
              </a:rPr>
              <a:t>09/04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88344F2-5F17-5E88-61B0-68A74EDAD4D0}"/>
              </a:ext>
            </a:extLst>
          </p:cNvPr>
          <p:cNvSpPr txBox="1"/>
          <p:nvPr/>
        </p:nvSpPr>
        <p:spPr>
          <a:xfrm>
            <a:off x="1406278" y="631046"/>
            <a:ext cx="2857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Jeu « le serveur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Création d’un jeu de lance balle « Mickey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Fleur en boîte d’œufs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Plantation dans les pots décorés</a:t>
            </a:r>
          </a:p>
          <a:p>
            <a:pPr algn="ctr"/>
            <a:r>
              <a:rPr lang="fr-FR" dirty="0">
                <a:latin typeface="Century" panose="02040604050505020304" pitchFamily="18" charset="0"/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278B0F6-AEF9-3BD1-B77D-21E1E8BA249D}"/>
              </a:ext>
            </a:extLst>
          </p:cNvPr>
          <p:cNvSpPr txBox="1"/>
          <p:nvPr/>
        </p:nvSpPr>
        <p:spPr>
          <a:xfrm>
            <a:off x="1406278" y="4013142"/>
            <a:ext cx="28574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Jeu «  le hibou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Suite création du jeu lance balle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Création de petite sirène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B6A527-6401-75C8-907B-287090B01D74}"/>
              </a:ext>
            </a:extLst>
          </p:cNvPr>
          <p:cNvSpPr txBox="1"/>
          <p:nvPr/>
        </p:nvSpPr>
        <p:spPr>
          <a:xfrm>
            <a:off x="5499988" y="813533"/>
            <a:ext cx="21635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Perle à repasser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Réalisation de poissons d’avril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Création de petits cadres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1DA1F52-F207-03D9-847D-ABC998B029C6}"/>
              </a:ext>
            </a:extLst>
          </p:cNvPr>
          <p:cNvSpPr txBox="1"/>
          <p:nvPr/>
        </p:nvSpPr>
        <p:spPr>
          <a:xfrm>
            <a:off x="9229959" y="796878"/>
            <a:ext cx="22966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Jeu « le hibou »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Activité manuelle d’un poussin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Peinture libre sur le printemps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D1F365B-51A7-1EA7-A144-E309EF2BBFD2}"/>
              </a:ext>
            </a:extLst>
          </p:cNvPr>
          <p:cNvSpPr txBox="1"/>
          <p:nvPr/>
        </p:nvSpPr>
        <p:spPr>
          <a:xfrm>
            <a:off x="5153044" y="4013142"/>
            <a:ext cx="2857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Création singe avec les mains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Jeux de relais 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Statue musicale</a:t>
            </a:r>
          </a:p>
          <a:p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BE64A49-9548-4E0F-9FCC-971DEC53ACF2}"/>
              </a:ext>
            </a:extLst>
          </p:cNvPr>
          <p:cNvSpPr txBox="1"/>
          <p:nvPr/>
        </p:nvSpPr>
        <p:spPr>
          <a:xfrm>
            <a:off x="8899810" y="4049819"/>
            <a:ext cx="2812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entury" panose="02040604050505020304" pitchFamily="18" charset="0"/>
              </a:rPr>
              <a:t>Pot à crayons Mickey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Création d’un bateau en cordon</a:t>
            </a:r>
          </a:p>
          <a:p>
            <a:pPr algn="ctr"/>
            <a:endParaRPr lang="fr-FR" dirty="0">
              <a:latin typeface="Century" panose="02040604050505020304" pitchFamily="18" charset="0"/>
            </a:endParaRPr>
          </a:p>
          <a:p>
            <a:pPr algn="ctr"/>
            <a:r>
              <a:rPr lang="fr-FR" dirty="0">
                <a:latin typeface="Century" panose="02040604050505020304" pitchFamily="18" charset="0"/>
              </a:rPr>
              <a:t>Jeux collectifs</a:t>
            </a:r>
          </a:p>
        </p:txBody>
      </p:sp>
    </p:spTree>
    <p:extLst>
      <p:ext uri="{BB962C8B-B14F-4D97-AF65-F5344CB8AC3E}">
        <p14:creationId xmlns:p14="http://schemas.microsoft.com/office/powerpoint/2010/main" val="422461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s de Fond Printemps – Téléchargement gratuit sur Freepik">
            <a:extLst>
              <a:ext uri="{FF2B5EF4-FFF2-40B4-BE49-F238E27FC236}">
                <a16:creationId xmlns:a16="http://schemas.microsoft.com/office/drawing/2014/main" id="{1B4435EA-C0F0-1FEA-AA7A-9EF6E863A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D1B51D1-7AD2-D742-2B95-F19DA920A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936" y="6284925"/>
            <a:ext cx="1646063" cy="57307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604B238-292C-BB32-C617-EB4E2AB44EF1}"/>
              </a:ext>
            </a:extLst>
          </p:cNvPr>
          <p:cNvSpPr txBox="1"/>
          <p:nvPr/>
        </p:nvSpPr>
        <p:spPr>
          <a:xfrm>
            <a:off x="1139868" y="363255"/>
            <a:ext cx="101711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200" dirty="0">
                <a:latin typeface="Century" panose="02040604050505020304" pitchFamily="18" charset="0"/>
              </a:rPr>
              <a:t>Planning d’activités des mercredis groupe élémentaire </a:t>
            </a:r>
            <a:br>
              <a:rPr lang="fr-FR" sz="4200" dirty="0">
                <a:latin typeface="Century" panose="02040604050505020304" pitchFamily="18" charset="0"/>
              </a:rPr>
            </a:br>
            <a:r>
              <a:rPr lang="fr-FR" sz="4200" dirty="0">
                <a:latin typeface="Century" panose="02040604050505020304" pitchFamily="18" charset="0"/>
              </a:rPr>
              <a:t>du 3 mars au 11 avril 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E2B6734-EB12-735A-7DA0-59584E452BAB}"/>
              </a:ext>
            </a:extLst>
          </p:cNvPr>
          <p:cNvSpPr txBox="1"/>
          <p:nvPr/>
        </p:nvSpPr>
        <p:spPr>
          <a:xfrm>
            <a:off x="2993720" y="3779625"/>
            <a:ext cx="64634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Baskerville Old Face" panose="02020602080505020303" pitchFamily="18" charset="0"/>
              </a:rPr>
              <a:t>Pour tout renseignements contacter l’accueil de loisirs 06.74.26.69.71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60955BA-C7EF-3638-2246-8AA11C09A999}"/>
              </a:ext>
            </a:extLst>
          </p:cNvPr>
          <p:cNvSpPr/>
          <p:nvPr/>
        </p:nvSpPr>
        <p:spPr>
          <a:xfrm>
            <a:off x="3645073" y="3341777"/>
            <a:ext cx="5160723" cy="280583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AA600-40EE-FC18-27A5-6418F67B7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s de Fond Printemps – Téléchargement gratuit sur Freepik">
            <a:extLst>
              <a:ext uri="{FF2B5EF4-FFF2-40B4-BE49-F238E27FC236}">
                <a16:creationId xmlns:a16="http://schemas.microsoft.com/office/drawing/2014/main" id="{215DF13D-F44D-6727-0738-567F55E7D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62713"/>
            <a:ext cx="12191999" cy="70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CECD4DEC-4CBA-2F59-623B-0F8E276CD38D}"/>
              </a:ext>
            </a:extLst>
          </p:cNvPr>
          <p:cNvCxnSpPr>
            <a:cxnSpLocks/>
          </p:cNvCxnSpPr>
          <p:nvPr/>
        </p:nvCxnSpPr>
        <p:spPr>
          <a:xfrm>
            <a:off x="964502" y="3347643"/>
            <a:ext cx="108600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8CB75242-B6B1-216A-3BCB-75877B492B6F}"/>
              </a:ext>
            </a:extLst>
          </p:cNvPr>
          <p:cNvSpPr txBox="1"/>
          <p:nvPr/>
        </p:nvSpPr>
        <p:spPr>
          <a:xfrm>
            <a:off x="221291" y="400832"/>
            <a:ext cx="81419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dirty="0"/>
              <a:t>M</a:t>
            </a:r>
          </a:p>
          <a:p>
            <a:pPr algn="ctr"/>
            <a:r>
              <a:rPr lang="fr-FR" sz="2600" dirty="0"/>
              <a:t>A</a:t>
            </a:r>
          </a:p>
          <a:p>
            <a:pPr algn="ctr"/>
            <a:r>
              <a:rPr lang="fr-FR" sz="2600" dirty="0"/>
              <a:t>T</a:t>
            </a:r>
          </a:p>
          <a:p>
            <a:pPr algn="ctr"/>
            <a:r>
              <a:rPr lang="fr-FR" sz="2600" dirty="0"/>
              <a:t>T</a:t>
            </a:r>
          </a:p>
          <a:p>
            <a:pPr algn="ctr"/>
            <a:r>
              <a:rPr lang="fr-FR" sz="2600" dirty="0"/>
              <a:t>I</a:t>
            </a:r>
          </a:p>
          <a:p>
            <a:pPr algn="ctr"/>
            <a:r>
              <a:rPr lang="fr-FR" sz="2600" dirty="0"/>
              <a:t>N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D9928-A662-50CC-FE15-9F1C9BF16F48}"/>
              </a:ext>
            </a:extLst>
          </p:cNvPr>
          <p:cNvSpPr txBox="1"/>
          <p:nvPr/>
        </p:nvSpPr>
        <p:spPr>
          <a:xfrm>
            <a:off x="221291" y="3429000"/>
            <a:ext cx="67223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/>
              <a:t>A</a:t>
            </a:r>
          </a:p>
          <a:p>
            <a:pPr algn="ctr"/>
            <a:r>
              <a:rPr lang="fr-FR" sz="2200" dirty="0"/>
              <a:t>P</a:t>
            </a:r>
          </a:p>
          <a:p>
            <a:pPr algn="ctr"/>
            <a:r>
              <a:rPr lang="fr-FR" sz="2200" dirty="0"/>
              <a:t>R</a:t>
            </a:r>
          </a:p>
          <a:p>
            <a:pPr algn="ctr"/>
            <a:r>
              <a:rPr lang="fr-FR" sz="2200" dirty="0"/>
              <a:t>E</a:t>
            </a:r>
          </a:p>
          <a:p>
            <a:pPr algn="ctr"/>
            <a:r>
              <a:rPr lang="fr-FR" sz="2200" dirty="0"/>
              <a:t>S</a:t>
            </a:r>
          </a:p>
          <a:p>
            <a:pPr algn="ctr"/>
            <a:r>
              <a:rPr lang="fr-FR" sz="2200" dirty="0"/>
              <a:t>-</a:t>
            </a:r>
          </a:p>
          <a:p>
            <a:pPr algn="ctr"/>
            <a:r>
              <a:rPr lang="fr-FR" sz="2200" dirty="0"/>
              <a:t>M</a:t>
            </a:r>
          </a:p>
          <a:p>
            <a:pPr algn="ctr"/>
            <a:r>
              <a:rPr lang="fr-FR" sz="2200" dirty="0"/>
              <a:t>I</a:t>
            </a:r>
          </a:p>
          <a:p>
            <a:pPr algn="ctr"/>
            <a:r>
              <a:rPr lang="fr-FR" sz="2200" dirty="0"/>
              <a:t>D</a:t>
            </a:r>
          </a:p>
          <a:p>
            <a:pPr algn="ctr"/>
            <a:r>
              <a:rPr lang="fr-FR" sz="2200" dirty="0"/>
              <a:t>I</a:t>
            </a:r>
            <a:r>
              <a:rPr lang="fr-FR" sz="2400" dirty="0"/>
              <a:t> 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6EBD59B-DD24-D02C-2756-2CDBCBA471C8}"/>
              </a:ext>
            </a:extLst>
          </p:cNvPr>
          <p:cNvSpPr/>
          <p:nvPr/>
        </p:nvSpPr>
        <p:spPr>
          <a:xfrm>
            <a:off x="1528175" y="100208"/>
            <a:ext cx="2467625" cy="29811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62D4F52-7440-FB50-B750-E7275B7BFDF5}"/>
              </a:ext>
            </a:extLst>
          </p:cNvPr>
          <p:cNvSpPr/>
          <p:nvPr/>
        </p:nvSpPr>
        <p:spPr>
          <a:xfrm>
            <a:off x="5283109" y="100207"/>
            <a:ext cx="2467625" cy="29811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A243AC78-77E2-982D-9E0A-1EE093E83849}"/>
              </a:ext>
            </a:extLst>
          </p:cNvPr>
          <p:cNvSpPr/>
          <p:nvPr/>
        </p:nvSpPr>
        <p:spPr>
          <a:xfrm>
            <a:off x="9038044" y="100208"/>
            <a:ext cx="2467625" cy="29811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8ED26A1-71EE-F08D-A410-82C7A28763C1}"/>
              </a:ext>
            </a:extLst>
          </p:cNvPr>
          <p:cNvSpPr/>
          <p:nvPr/>
        </p:nvSpPr>
        <p:spPr>
          <a:xfrm>
            <a:off x="8968631" y="3820129"/>
            <a:ext cx="2537038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E1C6552-1DD9-4675-8969-9FC72D2ABA83}"/>
              </a:ext>
            </a:extLst>
          </p:cNvPr>
          <p:cNvSpPr/>
          <p:nvPr/>
        </p:nvSpPr>
        <p:spPr>
          <a:xfrm>
            <a:off x="5213696" y="3763636"/>
            <a:ext cx="2537038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90D898C4-874B-0F7F-803E-75641E4E7C5F}"/>
              </a:ext>
            </a:extLst>
          </p:cNvPr>
          <p:cNvSpPr/>
          <p:nvPr/>
        </p:nvSpPr>
        <p:spPr>
          <a:xfrm>
            <a:off x="1528175" y="3801465"/>
            <a:ext cx="2467625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C8DAA62-CBF4-6B2A-EA43-0E43831221AE}"/>
              </a:ext>
            </a:extLst>
          </p:cNvPr>
          <p:cNvSpPr txBox="1"/>
          <p:nvPr/>
        </p:nvSpPr>
        <p:spPr>
          <a:xfrm>
            <a:off x="1816273" y="325677"/>
            <a:ext cx="171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20F0502020204030204" pitchFamily="2" charset="0"/>
              </a:rPr>
              <a:t>05/03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C142344-5627-CB12-C588-9B81B6C65B24}"/>
              </a:ext>
            </a:extLst>
          </p:cNvPr>
          <p:cNvSpPr txBox="1"/>
          <p:nvPr/>
        </p:nvSpPr>
        <p:spPr>
          <a:xfrm>
            <a:off x="5777885" y="290268"/>
            <a:ext cx="147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0000500000000000000" pitchFamily="2" charset="0"/>
              </a:rPr>
              <a:t>12/03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A54B40C-E758-BE94-256C-76E251FBFA26}"/>
              </a:ext>
            </a:extLst>
          </p:cNvPr>
          <p:cNvSpPr txBox="1"/>
          <p:nvPr/>
        </p:nvSpPr>
        <p:spPr>
          <a:xfrm>
            <a:off x="9401297" y="290268"/>
            <a:ext cx="1741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0000500000000000000" pitchFamily="2" charset="0"/>
              </a:rPr>
              <a:t>19/03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DE11587-DDE5-46CF-44C3-0E36BB6AD0E1}"/>
              </a:ext>
            </a:extLst>
          </p:cNvPr>
          <p:cNvSpPr txBox="1"/>
          <p:nvPr/>
        </p:nvSpPr>
        <p:spPr>
          <a:xfrm>
            <a:off x="1549838" y="1156674"/>
            <a:ext cx="246762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Canon à confettis</a:t>
            </a:r>
          </a:p>
          <a:p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Masque arlequin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0696A67-4B84-2A4A-6D15-986DD612FE40}"/>
              </a:ext>
            </a:extLst>
          </p:cNvPr>
          <p:cNvSpPr txBox="1"/>
          <p:nvPr/>
        </p:nvSpPr>
        <p:spPr>
          <a:xfrm>
            <a:off x="1440493" y="4674973"/>
            <a:ext cx="24676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 « Béret soleil »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2936B0A-6C87-487D-9DD4-5EA066FE44D9}"/>
              </a:ext>
            </a:extLst>
          </p:cNvPr>
          <p:cNvSpPr txBox="1"/>
          <p:nvPr/>
        </p:nvSpPr>
        <p:spPr>
          <a:xfrm>
            <a:off x="5283109" y="1002572"/>
            <a:ext cx="246762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Customisation de chaussettes</a:t>
            </a:r>
          </a:p>
          <a:p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Fleurs 3D carreaux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88A7892-67BC-5F8C-B8E0-6CDF257A43AC}"/>
              </a:ext>
            </a:extLst>
          </p:cNvPr>
          <p:cNvSpPr txBox="1"/>
          <p:nvPr/>
        </p:nvSpPr>
        <p:spPr>
          <a:xfrm>
            <a:off x="5148390" y="4659968"/>
            <a:ext cx="26676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 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«  la fureur »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8982B0D-32E0-5D8F-EAA2-545FD5F9053E}"/>
              </a:ext>
            </a:extLst>
          </p:cNvPr>
          <p:cNvSpPr txBox="1"/>
          <p:nvPr/>
        </p:nvSpPr>
        <p:spPr>
          <a:xfrm>
            <a:off x="8990880" y="4697797"/>
            <a:ext cx="253703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 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« le camp ruiné »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2AFCF93-7B38-F0C9-4B45-AC9D4D97491C}"/>
              </a:ext>
            </a:extLst>
          </p:cNvPr>
          <p:cNvSpPr txBox="1"/>
          <p:nvPr/>
        </p:nvSpPr>
        <p:spPr>
          <a:xfrm>
            <a:off x="9068840" y="1156674"/>
            <a:ext cx="246762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Lotus</a:t>
            </a:r>
          </a:p>
          <a:p>
            <a:pPr algn="ctr"/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Vélo</a:t>
            </a:r>
          </a:p>
        </p:txBody>
      </p:sp>
    </p:spTree>
    <p:extLst>
      <p:ext uri="{BB962C8B-B14F-4D97-AF65-F5344CB8AC3E}">
        <p14:creationId xmlns:p14="http://schemas.microsoft.com/office/powerpoint/2010/main" val="326043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6E651-E725-944D-78E2-DEF8176BA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s de Fond Printemps – Téléchargement gratuit sur Freepik">
            <a:extLst>
              <a:ext uri="{FF2B5EF4-FFF2-40B4-BE49-F238E27FC236}">
                <a16:creationId xmlns:a16="http://schemas.microsoft.com/office/drawing/2014/main" id="{36FDFAED-C1AF-E876-3D18-265C2EFDB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62713"/>
            <a:ext cx="12191999" cy="70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3ABD6D8-0887-60AD-FDB4-E86769976556}"/>
              </a:ext>
            </a:extLst>
          </p:cNvPr>
          <p:cNvCxnSpPr>
            <a:cxnSpLocks/>
          </p:cNvCxnSpPr>
          <p:nvPr/>
        </p:nvCxnSpPr>
        <p:spPr>
          <a:xfrm>
            <a:off x="964502" y="3347643"/>
            <a:ext cx="108600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F072C41-2838-29B5-10EB-63C66DEBAA85}"/>
              </a:ext>
            </a:extLst>
          </p:cNvPr>
          <p:cNvSpPr txBox="1"/>
          <p:nvPr/>
        </p:nvSpPr>
        <p:spPr>
          <a:xfrm>
            <a:off x="221291" y="400832"/>
            <a:ext cx="81419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dirty="0"/>
              <a:t>M</a:t>
            </a:r>
          </a:p>
          <a:p>
            <a:pPr algn="ctr"/>
            <a:r>
              <a:rPr lang="fr-FR" sz="2600" dirty="0"/>
              <a:t>A</a:t>
            </a:r>
          </a:p>
          <a:p>
            <a:pPr algn="ctr"/>
            <a:r>
              <a:rPr lang="fr-FR" sz="2600" dirty="0"/>
              <a:t>T</a:t>
            </a:r>
          </a:p>
          <a:p>
            <a:pPr algn="ctr"/>
            <a:r>
              <a:rPr lang="fr-FR" sz="2600" dirty="0"/>
              <a:t>T</a:t>
            </a:r>
          </a:p>
          <a:p>
            <a:pPr algn="ctr"/>
            <a:r>
              <a:rPr lang="fr-FR" sz="2600" dirty="0"/>
              <a:t>I</a:t>
            </a:r>
          </a:p>
          <a:p>
            <a:pPr algn="ctr"/>
            <a:r>
              <a:rPr lang="fr-FR" sz="2600" dirty="0"/>
              <a:t>N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03A2395-552C-D1B4-139C-345C3EDFDCA5}"/>
              </a:ext>
            </a:extLst>
          </p:cNvPr>
          <p:cNvSpPr txBox="1"/>
          <p:nvPr/>
        </p:nvSpPr>
        <p:spPr>
          <a:xfrm>
            <a:off x="221291" y="3429000"/>
            <a:ext cx="67223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/>
              <a:t>A</a:t>
            </a:r>
          </a:p>
          <a:p>
            <a:pPr algn="ctr"/>
            <a:r>
              <a:rPr lang="fr-FR" sz="2200" dirty="0"/>
              <a:t>P</a:t>
            </a:r>
          </a:p>
          <a:p>
            <a:pPr algn="ctr"/>
            <a:r>
              <a:rPr lang="fr-FR" sz="2200" dirty="0"/>
              <a:t>R</a:t>
            </a:r>
          </a:p>
          <a:p>
            <a:pPr algn="ctr"/>
            <a:r>
              <a:rPr lang="fr-FR" sz="2200" dirty="0"/>
              <a:t>E</a:t>
            </a:r>
          </a:p>
          <a:p>
            <a:pPr algn="ctr"/>
            <a:r>
              <a:rPr lang="fr-FR" sz="2200" dirty="0"/>
              <a:t>S</a:t>
            </a:r>
          </a:p>
          <a:p>
            <a:pPr algn="ctr"/>
            <a:r>
              <a:rPr lang="fr-FR" sz="2200" dirty="0"/>
              <a:t>-</a:t>
            </a:r>
          </a:p>
          <a:p>
            <a:pPr algn="ctr"/>
            <a:r>
              <a:rPr lang="fr-FR" sz="2200" dirty="0"/>
              <a:t>M</a:t>
            </a:r>
          </a:p>
          <a:p>
            <a:pPr algn="ctr"/>
            <a:r>
              <a:rPr lang="fr-FR" sz="2200" dirty="0"/>
              <a:t>I</a:t>
            </a:r>
          </a:p>
          <a:p>
            <a:pPr algn="ctr"/>
            <a:r>
              <a:rPr lang="fr-FR" sz="2200" dirty="0"/>
              <a:t>D</a:t>
            </a:r>
          </a:p>
          <a:p>
            <a:pPr algn="ctr"/>
            <a:r>
              <a:rPr lang="fr-FR" sz="2200" dirty="0"/>
              <a:t>I</a:t>
            </a:r>
            <a:r>
              <a:rPr lang="fr-FR" sz="2400" dirty="0"/>
              <a:t> 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8172E1F6-0363-8F74-549D-5754AFADA067}"/>
              </a:ext>
            </a:extLst>
          </p:cNvPr>
          <p:cNvSpPr/>
          <p:nvPr/>
        </p:nvSpPr>
        <p:spPr>
          <a:xfrm>
            <a:off x="1528175" y="100208"/>
            <a:ext cx="2467625" cy="29811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18CA054-E73F-218E-1EB5-BB2D36D49FB2}"/>
              </a:ext>
            </a:extLst>
          </p:cNvPr>
          <p:cNvSpPr/>
          <p:nvPr/>
        </p:nvSpPr>
        <p:spPr>
          <a:xfrm>
            <a:off x="5283109" y="100207"/>
            <a:ext cx="2467625" cy="29811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DC2D619-0431-36EE-2D27-D184D2A43C45}"/>
              </a:ext>
            </a:extLst>
          </p:cNvPr>
          <p:cNvSpPr/>
          <p:nvPr/>
        </p:nvSpPr>
        <p:spPr>
          <a:xfrm>
            <a:off x="9038044" y="100208"/>
            <a:ext cx="2467625" cy="29811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3065253-70F8-6C97-5AC1-D0815AB2B68E}"/>
              </a:ext>
            </a:extLst>
          </p:cNvPr>
          <p:cNvSpPr/>
          <p:nvPr/>
        </p:nvSpPr>
        <p:spPr>
          <a:xfrm>
            <a:off x="8968631" y="3820129"/>
            <a:ext cx="2537038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657F1CD-3039-1427-10F7-536DB514CF5E}"/>
              </a:ext>
            </a:extLst>
          </p:cNvPr>
          <p:cNvSpPr/>
          <p:nvPr/>
        </p:nvSpPr>
        <p:spPr>
          <a:xfrm>
            <a:off x="5213696" y="3921796"/>
            <a:ext cx="2537038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47457ED-E9A5-C069-094E-93D612D91C6E}"/>
              </a:ext>
            </a:extLst>
          </p:cNvPr>
          <p:cNvSpPr/>
          <p:nvPr/>
        </p:nvSpPr>
        <p:spPr>
          <a:xfrm>
            <a:off x="1528175" y="3801465"/>
            <a:ext cx="2467625" cy="2592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F5256A5-EA77-C932-0BE5-E6AB89694AB0}"/>
              </a:ext>
            </a:extLst>
          </p:cNvPr>
          <p:cNvSpPr txBox="1"/>
          <p:nvPr/>
        </p:nvSpPr>
        <p:spPr>
          <a:xfrm>
            <a:off x="1903953" y="388304"/>
            <a:ext cx="171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20F0502020204030204" pitchFamily="2" charset="0"/>
              </a:rPr>
              <a:t>26/03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31EAC3B-0001-97D3-122E-0753136DF5FE}"/>
              </a:ext>
            </a:extLst>
          </p:cNvPr>
          <p:cNvSpPr txBox="1"/>
          <p:nvPr/>
        </p:nvSpPr>
        <p:spPr>
          <a:xfrm>
            <a:off x="5732606" y="388304"/>
            <a:ext cx="147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0000500000000000000" pitchFamily="2" charset="0"/>
              </a:rPr>
              <a:t>02/04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3F5E998-5B7F-7AFB-09FD-0AD44A143C49}"/>
              </a:ext>
            </a:extLst>
          </p:cNvPr>
          <p:cNvSpPr txBox="1"/>
          <p:nvPr/>
        </p:nvSpPr>
        <p:spPr>
          <a:xfrm>
            <a:off x="9417488" y="388304"/>
            <a:ext cx="1741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aguet Script" panose="00000500000000000000" pitchFamily="2" charset="0"/>
              </a:rPr>
              <a:t>09/04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F185260-1DD7-A4AE-AEF9-D0171483EDCE}"/>
              </a:ext>
            </a:extLst>
          </p:cNvPr>
          <p:cNvSpPr txBox="1"/>
          <p:nvPr/>
        </p:nvSpPr>
        <p:spPr>
          <a:xfrm>
            <a:off x="1528174" y="1185662"/>
            <a:ext cx="246762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Fleur relief</a:t>
            </a:r>
          </a:p>
          <a:p>
            <a:pPr algn="ctr"/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Ananas bouée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400F88A-7B20-62E9-19BC-5B1AE1B5A059}"/>
              </a:ext>
            </a:extLst>
          </p:cNvPr>
          <p:cNvSpPr txBox="1"/>
          <p:nvPr/>
        </p:nvSpPr>
        <p:spPr>
          <a:xfrm>
            <a:off x="1528175" y="4641157"/>
            <a:ext cx="246762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 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«  poule, renard, vipère »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8BAA64D-F810-B7FB-230B-E67E5C192D29}"/>
              </a:ext>
            </a:extLst>
          </p:cNvPr>
          <p:cNvSpPr txBox="1"/>
          <p:nvPr/>
        </p:nvSpPr>
        <p:spPr>
          <a:xfrm>
            <a:off x="5237829" y="1247347"/>
            <a:ext cx="246762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Bricolage CD</a:t>
            </a:r>
          </a:p>
          <a:p>
            <a:pPr algn="ctr"/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Tortue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41A0C32-4EA8-323F-1F7F-FB8A10CA6C9E}"/>
              </a:ext>
            </a:extLst>
          </p:cNvPr>
          <p:cNvSpPr txBox="1"/>
          <p:nvPr/>
        </p:nvSpPr>
        <p:spPr>
          <a:xfrm>
            <a:off x="5237829" y="4779656"/>
            <a:ext cx="24676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 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« le satellite »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2D06F9-24EC-E3F3-E2AA-6AB9AF76E255}"/>
              </a:ext>
            </a:extLst>
          </p:cNvPr>
          <p:cNvSpPr txBox="1"/>
          <p:nvPr/>
        </p:nvSpPr>
        <p:spPr>
          <a:xfrm>
            <a:off x="9003336" y="1185662"/>
            <a:ext cx="246762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Bouquet de fleur</a:t>
            </a:r>
          </a:p>
          <a:p>
            <a:pPr algn="ctr"/>
            <a:endParaRPr lang="fr-FR" sz="2300" dirty="0">
              <a:latin typeface="Bell MT" panose="02020503060305020303" pitchFamily="18" charset="0"/>
            </a:endParaRPr>
          </a:p>
          <a:p>
            <a:pPr algn="ctr"/>
            <a:r>
              <a:rPr lang="fr-FR" sz="2300" dirty="0">
                <a:latin typeface="Bell MT" panose="02020503060305020303" pitchFamily="18" charset="0"/>
              </a:rPr>
              <a:t>Cerisier en fleurs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CBE0483-BF0E-1409-4451-93F89AF86E3A}"/>
              </a:ext>
            </a:extLst>
          </p:cNvPr>
          <p:cNvSpPr txBox="1"/>
          <p:nvPr/>
        </p:nvSpPr>
        <p:spPr>
          <a:xfrm>
            <a:off x="8968631" y="4779656"/>
            <a:ext cx="253703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latin typeface="Bell MT" panose="02020503060305020303" pitchFamily="18" charset="0"/>
              </a:rPr>
              <a:t>Jeu</a:t>
            </a:r>
            <a:br>
              <a:rPr lang="fr-FR" sz="2300" dirty="0">
                <a:latin typeface="Bell MT" panose="02020503060305020303" pitchFamily="18" charset="0"/>
              </a:rPr>
            </a:br>
            <a:r>
              <a:rPr lang="fr-FR" sz="2300" dirty="0">
                <a:latin typeface="Bell MT" panose="02020503060305020303" pitchFamily="18" charset="0"/>
              </a:rPr>
              <a:t> «  le carrousel »</a:t>
            </a:r>
          </a:p>
        </p:txBody>
      </p:sp>
    </p:spTree>
    <p:extLst>
      <p:ext uri="{BB962C8B-B14F-4D97-AF65-F5344CB8AC3E}">
        <p14:creationId xmlns:p14="http://schemas.microsoft.com/office/powerpoint/2010/main" val="28259574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339</Words>
  <Application>Microsoft Office PowerPoint</Application>
  <PresentationFormat>Grand écran</PresentationFormat>
  <Paragraphs>154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9" baseType="lpstr">
      <vt:lpstr>Gungsuh</vt:lpstr>
      <vt:lpstr>Abadi</vt:lpstr>
      <vt:lpstr>ADLaM Display</vt:lpstr>
      <vt:lpstr>Aharoni</vt:lpstr>
      <vt:lpstr>Aptos</vt:lpstr>
      <vt:lpstr>Aptos Display</vt:lpstr>
      <vt:lpstr>Arial</vt:lpstr>
      <vt:lpstr>Baguet Script</vt:lpstr>
      <vt:lpstr>Baskerville Old Face</vt:lpstr>
      <vt:lpstr>Bell MT</vt:lpstr>
      <vt:lpstr>Century</vt:lpstr>
      <vt:lpstr>Walbaum Display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Clara Fraioli</dc:creator>
  <cp:lastModifiedBy>Clara Fraioli</cp:lastModifiedBy>
  <cp:revision>1</cp:revision>
  <dcterms:created xsi:type="dcterms:W3CDTF">2025-01-15T12:45:30Z</dcterms:created>
  <dcterms:modified xsi:type="dcterms:W3CDTF">2025-02-26T10:10:51Z</dcterms:modified>
</cp:coreProperties>
</file>