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8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0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09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09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05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6D65-B588-4F30-8AC6-B12283C8EC2E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16D3-1C10-43C4-85B5-255A50C8F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0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iver, nuage&#10;&#10;Description générée automatiquement">
            <a:extLst>
              <a:ext uri="{FF2B5EF4-FFF2-40B4-BE49-F238E27FC236}">
                <a16:creationId xmlns:a16="http://schemas.microsoft.com/office/drawing/2014/main" id="{D83AF54F-C6F6-2D3C-AE52-C9385915B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" y="0"/>
            <a:ext cx="9906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B40A22B-691B-201C-5F73-99DC3B5C80C0}"/>
              </a:ext>
            </a:extLst>
          </p:cNvPr>
          <p:cNvSpPr/>
          <p:nvPr/>
        </p:nvSpPr>
        <p:spPr>
          <a:xfrm>
            <a:off x="3339431" y="2697475"/>
            <a:ext cx="2981359" cy="5592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B98C9C7-30A9-8622-A12F-3D416579FF68}"/>
              </a:ext>
            </a:extLst>
          </p:cNvPr>
          <p:cNvSpPr txBox="1"/>
          <p:nvPr/>
        </p:nvSpPr>
        <p:spPr>
          <a:xfrm>
            <a:off x="3425655" y="2686040"/>
            <a:ext cx="28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Informations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A1DDD87-92A8-3A62-C9AE-F36DCD71B572}"/>
              </a:ext>
            </a:extLst>
          </p:cNvPr>
          <p:cNvSpPr/>
          <p:nvPr/>
        </p:nvSpPr>
        <p:spPr>
          <a:xfrm>
            <a:off x="3074671" y="3633834"/>
            <a:ext cx="3429000" cy="19803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BD4B0E7-C4D5-71EE-67F8-ABC8BC686278}"/>
              </a:ext>
            </a:extLst>
          </p:cNvPr>
          <p:cNvSpPr txBox="1"/>
          <p:nvPr/>
        </p:nvSpPr>
        <p:spPr>
          <a:xfrm>
            <a:off x="3385637" y="3941760"/>
            <a:ext cx="271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asassy Caps" pitchFamily="2" charset="0"/>
                <a:cs typeface="Dreaming Outloud Pro" panose="03050502040302030504" pitchFamily="66" charset="0"/>
              </a:rPr>
              <a:t>Pour tout renseignements contactez</a:t>
            </a:r>
          </a:p>
          <a:p>
            <a:pPr algn="ctr"/>
            <a:r>
              <a:rPr lang="fr-FR" sz="2000" dirty="0">
                <a:latin typeface="Alasassy Caps" pitchFamily="2" charset="0"/>
                <a:cs typeface="Dreaming Outloud Pro" panose="03050502040302030504" pitchFamily="66" charset="0"/>
              </a:rPr>
              <a:t>L’Accueil de Loisirs </a:t>
            </a:r>
          </a:p>
          <a:p>
            <a:pPr algn="ctr"/>
            <a:r>
              <a:rPr lang="fr-FR" sz="2000" dirty="0">
                <a:latin typeface="Alasassy Caps" pitchFamily="2" charset="0"/>
                <a:cs typeface="Dreaming Outloud Pro" panose="03050502040302030504" pitchFamily="66" charset="0"/>
              </a:rPr>
              <a:t>06.74.26.69.71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68EF879-DF66-B8D7-1EC1-938BDA55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59" y="6369226"/>
            <a:ext cx="1492432" cy="42832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212963-1978-8B5B-22F7-DB8EB3B9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221" y="6397912"/>
            <a:ext cx="1492432" cy="39963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D6DFD28-A22C-56FF-46AF-D5C0150F7882}"/>
              </a:ext>
            </a:extLst>
          </p:cNvPr>
          <p:cNvSpPr/>
          <p:nvPr/>
        </p:nvSpPr>
        <p:spPr>
          <a:xfrm>
            <a:off x="641682" y="201481"/>
            <a:ext cx="8795965" cy="1771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09A021-6576-A077-8C9E-3E3EFDF0AE19}"/>
              </a:ext>
            </a:extLst>
          </p:cNvPr>
          <p:cNvSpPr txBox="1"/>
          <p:nvPr/>
        </p:nvSpPr>
        <p:spPr>
          <a:xfrm>
            <a:off x="772024" y="311415"/>
            <a:ext cx="836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PLANNING DES MERCREDIS GROUPE MATERNELLE </a:t>
            </a:r>
          </a:p>
          <a:p>
            <a:pPr algn="ctr"/>
            <a:r>
              <a:rPr lang="fr-FR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JANVIER – FEVRIER</a:t>
            </a:r>
          </a:p>
        </p:txBody>
      </p:sp>
    </p:spTree>
    <p:extLst>
      <p:ext uri="{BB962C8B-B14F-4D97-AF65-F5344CB8AC3E}">
        <p14:creationId xmlns:p14="http://schemas.microsoft.com/office/powerpoint/2010/main" val="27538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ciel, hiver, nuage&#10;&#10;Description générée automatiquement">
            <a:extLst>
              <a:ext uri="{FF2B5EF4-FFF2-40B4-BE49-F238E27FC236}">
                <a16:creationId xmlns:a16="http://schemas.microsoft.com/office/drawing/2014/main" id="{938ED62F-EC9E-98B7-0720-58D9F13E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D51823-177D-21F6-9C98-569C561D8AEC}"/>
              </a:ext>
            </a:extLst>
          </p:cNvPr>
          <p:cNvCxnSpPr/>
          <p:nvPr/>
        </p:nvCxnSpPr>
        <p:spPr>
          <a:xfrm>
            <a:off x="82062" y="3130062"/>
            <a:ext cx="95425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7EFD9D2-6E3A-C13F-110F-6E09B5919CB2}"/>
              </a:ext>
            </a:extLst>
          </p:cNvPr>
          <p:cNvSpPr txBox="1"/>
          <p:nvPr/>
        </p:nvSpPr>
        <p:spPr>
          <a:xfrm>
            <a:off x="1551597" y="42504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08/01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311C76-E606-A721-6E0A-EA00838A7544}"/>
              </a:ext>
            </a:extLst>
          </p:cNvPr>
          <p:cNvSpPr txBox="1"/>
          <p:nvPr/>
        </p:nvSpPr>
        <p:spPr>
          <a:xfrm>
            <a:off x="4625445" y="42504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15/01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0692D-1C05-2B15-4AC8-B99529480A1C}"/>
              </a:ext>
            </a:extLst>
          </p:cNvPr>
          <p:cNvSpPr/>
          <p:nvPr/>
        </p:nvSpPr>
        <p:spPr>
          <a:xfrm>
            <a:off x="1155261" y="463025"/>
            <a:ext cx="1818235" cy="2549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A7B1E-CF24-481E-1801-BF96A3102FDE}"/>
              </a:ext>
            </a:extLst>
          </p:cNvPr>
          <p:cNvSpPr/>
          <p:nvPr/>
        </p:nvSpPr>
        <p:spPr>
          <a:xfrm>
            <a:off x="4203415" y="463025"/>
            <a:ext cx="1818235" cy="2549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BD8F96-49EB-E813-D0B8-6B8590CA98BD}"/>
              </a:ext>
            </a:extLst>
          </p:cNvPr>
          <p:cNvSpPr/>
          <p:nvPr/>
        </p:nvSpPr>
        <p:spPr>
          <a:xfrm>
            <a:off x="7467279" y="473390"/>
            <a:ext cx="1818235" cy="2549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F8A4F77-2BF9-3409-8E1E-A53562E6BAA7}"/>
              </a:ext>
            </a:extLst>
          </p:cNvPr>
          <p:cNvSpPr txBox="1"/>
          <p:nvPr/>
        </p:nvSpPr>
        <p:spPr>
          <a:xfrm>
            <a:off x="4265726" y="463025"/>
            <a:ext cx="16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Alasassy Caps" pitchFamily="2" charset="0"/>
                <a:cs typeface="Dreaming Outloud Pro" panose="03050502040302030504" pitchFamily="66" charset="0"/>
              </a:rPr>
              <a:t>Activités manuelles:</a:t>
            </a:r>
          </a:p>
          <a:p>
            <a:pPr algn="ctr"/>
            <a:endParaRPr lang="fr-FR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3E4F00-C8D8-1501-F7B4-24A9317360F4}"/>
              </a:ext>
            </a:extLst>
          </p:cNvPr>
          <p:cNvSpPr/>
          <p:nvPr/>
        </p:nvSpPr>
        <p:spPr>
          <a:xfrm>
            <a:off x="1169217" y="3218738"/>
            <a:ext cx="1818232" cy="929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F35D22-3735-7009-BED9-A0FF3151841E}"/>
              </a:ext>
            </a:extLst>
          </p:cNvPr>
          <p:cNvSpPr/>
          <p:nvPr/>
        </p:nvSpPr>
        <p:spPr>
          <a:xfrm>
            <a:off x="4203417" y="3199810"/>
            <a:ext cx="1818233" cy="929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549F1D-11F6-E1AC-9320-0C2F748BD3D9}"/>
              </a:ext>
            </a:extLst>
          </p:cNvPr>
          <p:cNvSpPr/>
          <p:nvPr/>
        </p:nvSpPr>
        <p:spPr>
          <a:xfrm>
            <a:off x="7419850" y="3218455"/>
            <a:ext cx="1818232" cy="929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279650-7B2A-4DA1-3305-57349A779D87}"/>
              </a:ext>
            </a:extLst>
          </p:cNvPr>
          <p:cNvSpPr/>
          <p:nvPr/>
        </p:nvSpPr>
        <p:spPr>
          <a:xfrm>
            <a:off x="1169217" y="4237362"/>
            <a:ext cx="1818232" cy="2402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285220-6D42-5C17-1AB9-B8B1066A9AA5}"/>
              </a:ext>
            </a:extLst>
          </p:cNvPr>
          <p:cNvSpPr/>
          <p:nvPr/>
        </p:nvSpPr>
        <p:spPr>
          <a:xfrm>
            <a:off x="4203416" y="4236795"/>
            <a:ext cx="1818232" cy="2391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7246E-2816-8424-43E5-FB4EAEEB3EDC}"/>
              </a:ext>
            </a:extLst>
          </p:cNvPr>
          <p:cNvSpPr/>
          <p:nvPr/>
        </p:nvSpPr>
        <p:spPr>
          <a:xfrm>
            <a:off x="7417783" y="4248223"/>
            <a:ext cx="1818231" cy="2391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EFDCFD-7E54-4A4B-2459-7A5760866B50}"/>
              </a:ext>
            </a:extLst>
          </p:cNvPr>
          <p:cNvSpPr txBox="1"/>
          <p:nvPr/>
        </p:nvSpPr>
        <p:spPr>
          <a:xfrm>
            <a:off x="7947018" y="39693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22/01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54F460A-11AF-745D-E447-E6D04887270E}"/>
              </a:ext>
            </a:extLst>
          </p:cNvPr>
          <p:cNvSpPr txBox="1"/>
          <p:nvPr/>
        </p:nvSpPr>
        <p:spPr>
          <a:xfrm>
            <a:off x="7542003" y="504169"/>
            <a:ext cx="173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Alasassy Caps" pitchFamily="2" charset="0"/>
              </a:rPr>
              <a:t>Activités manuelles :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783E912-8187-066F-78BE-6F6CE3BE0987}"/>
              </a:ext>
            </a:extLst>
          </p:cNvPr>
          <p:cNvSpPr txBox="1"/>
          <p:nvPr/>
        </p:nvSpPr>
        <p:spPr>
          <a:xfrm>
            <a:off x="1203158" y="481730"/>
            <a:ext cx="16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Alasassy Caps" pitchFamily="2" charset="0"/>
                <a:cs typeface="Dreaming Outloud Pro" panose="03050502040302030504" pitchFamily="66" charset="0"/>
              </a:rPr>
              <a:t>Activités manuelles:</a:t>
            </a:r>
          </a:p>
          <a:p>
            <a:pPr algn="ctr"/>
            <a:endParaRPr lang="fr-FR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4083069-5CC9-BCCB-8127-C5020B2959B6}"/>
              </a:ext>
            </a:extLst>
          </p:cNvPr>
          <p:cNvSpPr txBox="1"/>
          <p:nvPr/>
        </p:nvSpPr>
        <p:spPr>
          <a:xfrm>
            <a:off x="1161168" y="4286327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9BB1DF9-7906-60DC-9978-30B108845C65}"/>
              </a:ext>
            </a:extLst>
          </p:cNvPr>
          <p:cNvSpPr txBox="1"/>
          <p:nvPr/>
        </p:nvSpPr>
        <p:spPr>
          <a:xfrm>
            <a:off x="4235016" y="4245305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64C3048-A540-1BE6-73A6-B940400D6FBB}"/>
              </a:ext>
            </a:extLst>
          </p:cNvPr>
          <p:cNvSpPr txBox="1"/>
          <p:nvPr/>
        </p:nvSpPr>
        <p:spPr>
          <a:xfrm>
            <a:off x="7360787" y="4223251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B815167-0029-FB2B-F529-0E4BD1FA74DE}"/>
              </a:ext>
            </a:extLst>
          </p:cNvPr>
          <p:cNvSpPr txBox="1"/>
          <p:nvPr/>
        </p:nvSpPr>
        <p:spPr>
          <a:xfrm>
            <a:off x="1583069" y="3419405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0E2C23C-E4FF-65DD-9743-2D86C5A7AEA9}"/>
              </a:ext>
            </a:extLst>
          </p:cNvPr>
          <p:cNvSpPr txBox="1"/>
          <p:nvPr/>
        </p:nvSpPr>
        <p:spPr>
          <a:xfrm>
            <a:off x="4680779" y="3387143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3F50853-7821-D2CA-F548-63D05A0B01A0}"/>
              </a:ext>
            </a:extLst>
          </p:cNvPr>
          <p:cNvSpPr txBox="1"/>
          <p:nvPr/>
        </p:nvSpPr>
        <p:spPr>
          <a:xfrm>
            <a:off x="7947018" y="3419404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5B5E5E-AC1B-7F17-0BB3-237E9BDA684B}"/>
              </a:ext>
            </a:extLst>
          </p:cNvPr>
          <p:cNvSpPr txBox="1"/>
          <p:nvPr/>
        </p:nvSpPr>
        <p:spPr>
          <a:xfrm>
            <a:off x="150856" y="804895"/>
            <a:ext cx="773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4840E9-CD28-5062-E03E-0C7CFC59031E}"/>
              </a:ext>
            </a:extLst>
          </p:cNvPr>
          <p:cNvSpPr txBox="1"/>
          <p:nvPr/>
        </p:nvSpPr>
        <p:spPr>
          <a:xfrm>
            <a:off x="-40120" y="3475814"/>
            <a:ext cx="1242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47053C-F9AA-B80D-5675-3E84AA78643D}"/>
              </a:ext>
            </a:extLst>
          </p:cNvPr>
          <p:cNvSpPr txBox="1"/>
          <p:nvPr/>
        </p:nvSpPr>
        <p:spPr>
          <a:xfrm>
            <a:off x="1238119" y="1209072"/>
            <a:ext cx="168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Couronne</a:t>
            </a: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  <a:p>
            <a:pPr algn="ctr"/>
            <a:r>
              <a:rPr lang="fr-FR" sz="2000" dirty="0">
                <a:latin typeface="Amasis MT Pro" panose="02040504050005020304" pitchFamily="18" charset="0"/>
              </a:rPr>
              <a:t>Pantin esquimau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485FD2-53E7-5456-C41B-EF1FE856EB88}"/>
              </a:ext>
            </a:extLst>
          </p:cNvPr>
          <p:cNvSpPr txBox="1"/>
          <p:nvPr/>
        </p:nvSpPr>
        <p:spPr>
          <a:xfrm>
            <a:off x="4283060" y="1166896"/>
            <a:ext cx="1657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masis MT Pro" panose="02040504050005020304" pitchFamily="18" charset="0"/>
              </a:rPr>
              <a:t>Spirale bonhomme de  neige</a:t>
            </a:r>
          </a:p>
          <a:p>
            <a:pPr algn="ctr"/>
            <a:endParaRPr lang="fr-FR" dirty="0">
              <a:latin typeface="Amasis MT Pro" panose="02040504050005020304" pitchFamily="18" charset="0"/>
            </a:endParaRPr>
          </a:p>
          <a:p>
            <a:pPr algn="ctr"/>
            <a:r>
              <a:rPr lang="fr-FR" dirty="0">
                <a:latin typeface="Amasis MT Pro" panose="02040504050005020304" pitchFamily="18" charset="0"/>
              </a:rPr>
              <a:t>Mandala cerf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DD908B-2788-1915-0FF6-1A447F694A44}"/>
              </a:ext>
            </a:extLst>
          </p:cNvPr>
          <p:cNvSpPr txBox="1"/>
          <p:nvPr/>
        </p:nvSpPr>
        <p:spPr>
          <a:xfrm>
            <a:off x="7673599" y="1089952"/>
            <a:ext cx="1431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Mon igloo </a:t>
            </a: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  <a:p>
            <a:pPr algn="ctr"/>
            <a:r>
              <a:rPr lang="fr-FR" sz="2000" dirty="0">
                <a:latin typeface="Amasis MT Pro" panose="02040504050005020304" pitchFamily="18" charset="0"/>
              </a:rPr>
              <a:t>Animaux cœur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51FF33-99F7-47D6-78D2-962EDD8688C4}"/>
              </a:ext>
            </a:extLst>
          </p:cNvPr>
          <p:cNvSpPr txBox="1"/>
          <p:nvPr/>
        </p:nvSpPr>
        <p:spPr>
          <a:xfrm>
            <a:off x="1325880" y="5060863"/>
            <a:ext cx="148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asis MT Pro" panose="02040504050005020304" pitchFamily="18" charset="0"/>
              </a:rPr>
              <a:t>Statue musicale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BB2E4E2-8C93-1F91-B091-F9E4DA3ED765}"/>
              </a:ext>
            </a:extLst>
          </p:cNvPr>
          <p:cNvSpPr txBox="1"/>
          <p:nvPr/>
        </p:nvSpPr>
        <p:spPr>
          <a:xfrm>
            <a:off x="4415913" y="5016979"/>
            <a:ext cx="134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asis MT Pro" panose="02040504050005020304" pitchFamily="18" charset="0"/>
              </a:rPr>
              <a:t>Battle </a:t>
            </a:r>
            <a:r>
              <a:rPr lang="fr-FR" sz="2400" dirty="0" err="1">
                <a:latin typeface="Amasis MT Pro" panose="02040504050005020304" pitchFamily="18" charset="0"/>
              </a:rPr>
              <a:t>dooble</a:t>
            </a:r>
            <a:r>
              <a:rPr lang="fr-FR" sz="2400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D95371-C6E3-BC72-D085-09F76845E1CF}"/>
              </a:ext>
            </a:extLst>
          </p:cNvPr>
          <p:cNvSpPr txBox="1"/>
          <p:nvPr/>
        </p:nvSpPr>
        <p:spPr>
          <a:xfrm>
            <a:off x="7673599" y="5046699"/>
            <a:ext cx="134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asis MT Pro" panose="02040504050005020304" pitchFamily="18" charset="0"/>
              </a:rPr>
              <a:t>Les</a:t>
            </a:r>
            <a:r>
              <a:rPr lang="fr-FR" sz="2000" dirty="0">
                <a:latin typeface="Amasis MT Pro" panose="02040504050005020304" pitchFamily="18" charset="0"/>
              </a:rPr>
              <a:t> </a:t>
            </a:r>
            <a:r>
              <a:rPr lang="fr-FR" sz="2400" dirty="0">
                <a:latin typeface="Amasis MT Pro" panose="02040504050005020304" pitchFamily="18" charset="0"/>
              </a:rPr>
              <a:t>prénoms</a:t>
            </a:r>
          </a:p>
        </p:txBody>
      </p:sp>
    </p:spTree>
    <p:extLst>
      <p:ext uri="{BB962C8B-B14F-4D97-AF65-F5344CB8AC3E}">
        <p14:creationId xmlns:p14="http://schemas.microsoft.com/office/powerpoint/2010/main" val="371134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ein air, ciel, hiver, nuage&#10;&#10;Description générée automatiquement">
            <a:extLst>
              <a:ext uri="{FF2B5EF4-FFF2-40B4-BE49-F238E27FC236}">
                <a16:creationId xmlns:a16="http://schemas.microsoft.com/office/drawing/2014/main" id="{893EAE26-A37F-ADD8-C005-6985B591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" y="0"/>
            <a:ext cx="98992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631254-6A7A-E28A-31B9-4A0F4C2B5331}"/>
              </a:ext>
            </a:extLst>
          </p:cNvPr>
          <p:cNvSpPr txBox="1"/>
          <p:nvPr/>
        </p:nvSpPr>
        <p:spPr>
          <a:xfrm>
            <a:off x="36266" y="812690"/>
            <a:ext cx="773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  <a:b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CCF4D0-6AA6-0918-3BB3-39311E185E51}"/>
              </a:ext>
            </a:extLst>
          </p:cNvPr>
          <p:cNvSpPr txBox="1"/>
          <p:nvPr/>
        </p:nvSpPr>
        <p:spPr>
          <a:xfrm>
            <a:off x="-134162" y="3302074"/>
            <a:ext cx="1242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9F30A2A-E453-25D4-F276-90660D59526D}"/>
              </a:ext>
            </a:extLst>
          </p:cNvPr>
          <p:cNvCxnSpPr/>
          <p:nvPr/>
        </p:nvCxnSpPr>
        <p:spPr>
          <a:xfrm>
            <a:off x="82062" y="3130062"/>
            <a:ext cx="95425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38861510-946F-9A5B-A188-D958AD1CD878}"/>
              </a:ext>
            </a:extLst>
          </p:cNvPr>
          <p:cNvSpPr txBox="1"/>
          <p:nvPr/>
        </p:nvSpPr>
        <p:spPr>
          <a:xfrm>
            <a:off x="1649578" y="46907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29/01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463F3F-6FA8-EB0C-51DE-0AF78FDF4788}"/>
              </a:ext>
            </a:extLst>
          </p:cNvPr>
          <p:cNvSpPr txBox="1"/>
          <p:nvPr/>
        </p:nvSpPr>
        <p:spPr>
          <a:xfrm>
            <a:off x="4702281" y="34894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05/02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CA41E6-B338-45D2-C42E-41300FC9765C}"/>
              </a:ext>
            </a:extLst>
          </p:cNvPr>
          <p:cNvSpPr txBox="1"/>
          <p:nvPr/>
        </p:nvSpPr>
        <p:spPr>
          <a:xfrm>
            <a:off x="8175216" y="46907"/>
            <a:ext cx="9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12/02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D20BD-3FE0-3ABC-34AD-DC7B6CC94D79}"/>
              </a:ext>
            </a:extLst>
          </p:cNvPr>
          <p:cNvSpPr/>
          <p:nvPr/>
        </p:nvSpPr>
        <p:spPr>
          <a:xfrm>
            <a:off x="1100332" y="473391"/>
            <a:ext cx="1868503" cy="2549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BA2967-36AB-20EC-B784-FD5CCBDA0E6C}"/>
              </a:ext>
            </a:extLst>
          </p:cNvPr>
          <p:cNvSpPr/>
          <p:nvPr/>
        </p:nvSpPr>
        <p:spPr>
          <a:xfrm>
            <a:off x="4196598" y="465356"/>
            <a:ext cx="1852038" cy="2549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5711F-B9AE-623D-55B7-A152C10BC92B}"/>
              </a:ext>
            </a:extLst>
          </p:cNvPr>
          <p:cNvSpPr/>
          <p:nvPr/>
        </p:nvSpPr>
        <p:spPr>
          <a:xfrm>
            <a:off x="7630833" y="460508"/>
            <a:ext cx="1852039" cy="2549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909F9-638F-E892-0960-219D63F144CB}"/>
              </a:ext>
            </a:extLst>
          </p:cNvPr>
          <p:cNvSpPr/>
          <p:nvPr/>
        </p:nvSpPr>
        <p:spPr>
          <a:xfrm>
            <a:off x="1100331" y="3223884"/>
            <a:ext cx="1868503" cy="929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A4AD81-0869-493F-269B-979FAE804C84}"/>
              </a:ext>
            </a:extLst>
          </p:cNvPr>
          <p:cNvSpPr/>
          <p:nvPr/>
        </p:nvSpPr>
        <p:spPr>
          <a:xfrm>
            <a:off x="4196598" y="3195783"/>
            <a:ext cx="1868503" cy="929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575692-58FA-6B59-600B-10704D748EE9}"/>
              </a:ext>
            </a:extLst>
          </p:cNvPr>
          <p:cNvSpPr/>
          <p:nvPr/>
        </p:nvSpPr>
        <p:spPr>
          <a:xfrm>
            <a:off x="7637004" y="3204776"/>
            <a:ext cx="1873804" cy="929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2FE42F-B700-2348-7586-7B03A4AE0846}"/>
              </a:ext>
            </a:extLst>
          </p:cNvPr>
          <p:cNvSpPr/>
          <p:nvPr/>
        </p:nvSpPr>
        <p:spPr>
          <a:xfrm>
            <a:off x="1100331" y="4274413"/>
            <a:ext cx="1868502" cy="2324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3118D6-C928-526D-F1C3-1A7E167EAAE3}"/>
              </a:ext>
            </a:extLst>
          </p:cNvPr>
          <p:cNvSpPr/>
          <p:nvPr/>
        </p:nvSpPr>
        <p:spPr>
          <a:xfrm>
            <a:off x="4194876" y="4247920"/>
            <a:ext cx="1852039" cy="2338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A10E6-8896-F6FE-6629-EAE5FF5DFAC7}"/>
              </a:ext>
            </a:extLst>
          </p:cNvPr>
          <p:cNvSpPr/>
          <p:nvPr/>
        </p:nvSpPr>
        <p:spPr>
          <a:xfrm>
            <a:off x="7630833" y="4247920"/>
            <a:ext cx="1904555" cy="2314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42F593-17EF-F1E5-8419-5976244A23A7}"/>
              </a:ext>
            </a:extLst>
          </p:cNvPr>
          <p:cNvSpPr txBox="1"/>
          <p:nvPr/>
        </p:nvSpPr>
        <p:spPr>
          <a:xfrm>
            <a:off x="1593231" y="3422673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D2CD94A-2978-1E28-575A-1FED9B463318}"/>
              </a:ext>
            </a:extLst>
          </p:cNvPr>
          <p:cNvSpPr txBox="1"/>
          <p:nvPr/>
        </p:nvSpPr>
        <p:spPr>
          <a:xfrm>
            <a:off x="4699697" y="3394188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0949797-3D01-C612-3A9C-203748DCCC6F}"/>
              </a:ext>
            </a:extLst>
          </p:cNvPr>
          <p:cNvSpPr txBox="1"/>
          <p:nvPr/>
        </p:nvSpPr>
        <p:spPr>
          <a:xfrm>
            <a:off x="8168280" y="3369343"/>
            <a:ext cx="1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asassy Caps" pitchFamily="2" charset="0"/>
                <a:cs typeface="Dreaming Outloud Pro" panose="03050502040302030504" pitchFamily="66" charset="0"/>
              </a:rPr>
              <a:t>Sieste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575F0C3-DA13-496D-8898-BC923AE6C41A}"/>
              </a:ext>
            </a:extLst>
          </p:cNvPr>
          <p:cNvSpPr txBox="1"/>
          <p:nvPr/>
        </p:nvSpPr>
        <p:spPr>
          <a:xfrm>
            <a:off x="1125647" y="4288731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67448F1-A0DF-3972-3C41-137C067CB9F0}"/>
              </a:ext>
            </a:extLst>
          </p:cNvPr>
          <p:cNvSpPr txBox="1"/>
          <p:nvPr/>
        </p:nvSpPr>
        <p:spPr>
          <a:xfrm>
            <a:off x="1141942" y="509593"/>
            <a:ext cx="16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Alasassy Caps" pitchFamily="2" charset="0"/>
                <a:cs typeface="Dreaming Outloud Pro" panose="03050502040302030504" pitchFamily="66" charset="0"/>
              </a:rPr>
              <a:t>Activités manuelles:</a:t>
            </a:r>
          </a:p>
          <a:p>
            <a:pPr algn="ctr"/>
            <a:endParaRPr lang="fr-FR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596604A-7883-BEE6-D36F-7799DAB75816}"/>
              </a:ext>
            </a:extLst>
          </p:cNvPr>
          <p:cNvSpPr txBox="1"/>
          <p:nvPr/>
        </p:nvSpPr>
        <p:spPr>
          <a:xfrm>
            <a:off x="4328147" y="498404"/>
            <a:ext cx="16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Alasassy Caps" pitchFamily="2" charset="0"/>
                <a:cs typeface="Dreaming Outloud Pro" panose="03050502040302030504" pitchFamily="66" charset="0"/>
              </a:rPr>
              <a:t>Activités manuelles:</a:t>
            </a:r>
          </a:p>
          <a:p>
            <a:pPr algn="ctr"/>
            <a:endParaRPr lang="fr-FR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E8D7E25-21A4-41E7-C890-0E12003AC7BD}"/>
              </a:ext>
            </a:extLst>
          </p:cNvPr>
          <p:cNvSpPr txBox="1"/>
          <p:nvPr/>
        </p:nvSpPr>
        <p:spPr>
          <a:xfrm>
            <a:off x="7736710" y="509593"/>
            <a:ext cx="16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Alasassy Caps" pitchFamily="2" charset="0"/>
                <a:cs typeface="Dreaming Outloud Pro" panose="03050502040302030504" pitchFamily="66" charset="0"/>
              </a:rPr>
              <a:t>Activités manuelles:</a:t>
            </a:r>
          </a:p>
          <a:p>
            <a:pPr algn="ctr"/>
            <a:endParaRPr lang="fr-FR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0297044-5776-4C38-A532-E9817320564B}"/>
              </a:ext>
            </a:extLst>
          </p:cNvPr>
          <p:cNvSpPr txBox="1"/>
          <p:nvPr/>
        </p:nvSpPr>
        <p:spPr>
          <a:xfrm>
            <a:off x="4297954" y="4253409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E862602-3393-CEBA-8F1A-2B890576C486}"/>
              </a:ext>
            </a:extLst>
          </p:cNvPr>
          <p:cNvSpPr txBox="1"/>
          <p:nvPr/>
        </p:nvSpPr>
        <p:spPr>
          <a:xfrm>
            <a:off x="7729618" y="4274413"/>
            <a:ext cx="170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Alasassy Caps" pitchFamily="2" charset="0"/>
                <a:cs typeface="Dreaming Outloud Pro" panose="03050502040302030504" pitchFamily="66" charset="0"/>
              </a:rPr>
              <a:t>Jeu: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3CC697-D89D-4668-6529-F6BAD830475C}"/>
              </a:ext>
            </a:extLst>
          </p:cNvPr>
          <p:cNvSpPr txBox="1"/>
          <p:nvPr/>
        </p:nvSpPr>
        <p:spPr>
          <a:xfrm>
            <a:off x="1291590" y="1259561"/>
            <a:ext cx="145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Plastic fou </a:t>
            </a: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E31C43-813C-7346-45EF-DFAFE69B4FE6}"/>
              </a:ext>
            </a:extLst>
          </p:cNvPr>
          <p:cNvSpPr txBox="1"/>
          <p:nvPr/>
        </p:nvSpPr>
        <p:spPr>
          <a:xfrm>
            <a:off x="4373815" y="1085645"/>
            <a:ext cx="1483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Flocon de neige </a:t>
            </a: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  <a:p>
            <a:pPr algn="ctr"/>
            <a:r>
              <a:rPr lang="fr-FR" sz="2000" dirty="0">
                <a:latin typeface="Amasis MT Pro" panose="02040504050005020304" pitchFamily="18" charset="0"/>
              </a:rPr>
              <a:t>Tableau d’hiver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1CD0C9-67A0-B69E-E9C2-1A5711A4AB29}"/>
              </a:ext>
            </a:extLst>
          </p:cNvPr>
          <p:cNvSpPr txBox="1"/>
          <p:nvPr/>
        </p:nvSpPr>
        <p:spPr>
          <a:xfrm>
            <a:off x="7860193" y="1144735"/>
            <a:ext cx="1350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Pingouin coton</a:t>
            </a:r>
          </a:p>
          <a:p>
            <a:pPr algn="ctr"/>
            <a:endParaRPr lang="fr-FR" sz="2000" dirty="0">
              <a:latin typeface="Amasis MT Pro" panose="02040504050005020304" pitchFamily="18" charset="0"/>
            </a:endParaRPr>
          </a:p>
          <a:p>
            <a:pPr algn="ctr"/>
            <a:r>
              <a:rPr lang="fr-FR" sz="2000" dirty="0">
                <a:latin typeface="Amasis MT Pro" panose="02040504050005020304" pitchFamily="18" charset="0"/>
              </a:rPr>
              <a:t>Fresque d’hiver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AB8709-9D7B-F816-AF1E-A5C202E1DC57}"/>
              </a:ext>
            </a:extLst>
          </p:cNvPr>
          <p:cNvSpPr txBox="1"/>
          <p:nvPr/>
        </p:nvSpPr>
        <p:spPr>
          <a:xfrm>
            <a:off x="1291590" y="5012000"/>
            <a:ext cx="145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asis MT Pro" panose="02040504050005020304" pitchFamily="18" charset="0"/>
              </a:rPr>
              <a:t>Morpion géant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76B2F5D-0367-C2BF-69CC-4FFDEC0158D2}"/>
              </a:ext>
            </a:extLst>
          </p:cNvPr>
          <p:cNvSpPr txBox="1"/>
          <p:nvPr/>
        </p:nvSpPr>
        <p:spPr>
          <a:xfrm>
            <a:off x="4259178" y="5241252"/>
            <a:ext cx="1706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masis MT Pro" panose="02040504050005020304" pitchFamily="18" charset="0"/>
              </a:rPr>
              <a:t>Pieds/mains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9740D63-2973-8C53-3045-11F94A2FFC3E}"/>
              </a:ext>
            </a:extLst>
          </p:cNvPr>
          <p:cNvSpPr txBox="1"/>
          <p:nvPr/>
        </p:nvSpPr>
        <p:spPr>
          <a:xfrm>
            <a:off x="7838955" y="5041196"/>
            <a:ext cx="155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masis MT Pro" panose="02040504050005020304" pitchFamily="18" charset="0"/>
              </a:rPr>
              <a:t>Glacier et volcan </a:t>
            </a:r>
            <a:endParaRPr lang="fr-FR" sz="2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1B44DC-A70D-BECA-FD4F-062CFC90ABCE}"/>
              </a:ext>
            </a:extLst>
          </p:cNvPr>
          <p:cNvSpPr txBox="1"/>
          <p:nvPr/>
        </p:nvSpPr>
        <p:spPr>
          <a:xfrm>
            <a:off x="1184247" y="2107898"/>
            <a:ext cx="167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sis MT Pro" panose="02040504050005020304" pitchFamily="18" charset="0"/>
              </a:rPr>
              <a:t>Mes moufles </a:t>
            </a:r>
          </a:p>
        </p:txBody>
      </p:sp>
    </p:spTree>
    <p:extLst>
      <p:ext uri="{BB962C8B-B14F-4D97-AF65-F5344CB8AC3E}">
        <p14:creationId xmlns:p14="http://schemas.microsoft.com/office/powerpoint/2010/main" val="2310804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planning maternelle</Template>
  <TotalTime>99</TotalTime>
  <Words>137</Words>
  <Application>Microsoft Office PowerPoint</Application>
  <PresentationFormat>Format A4 (210 x 297 mm)</PresentationFormat>
  <Paragraphs>76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Alasassy Caps</vt:lpstr>
      <vt:lpstr>Amasis MT Pro</vt:lpstr>
      <vt:lpstr>Arial</vt:lpstr>
      <vt:lpstr>Calibri</vt:lpstr>
      <vt:lpstr>Calibri Light</vt:lpstr>
      <vt:lpstr>Dreaming Outloud Pro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CLSH LONGPERRIER</dc:creator>
  <cp:lastModifiedBy>CLSH LONGPERRIER</cp:lastModifiedBy>
  <cp:revision>9</cp:revision>
  <dcterms:created xsi:type="dcterms:W3CDTF">2024-08-07T08:11:43Z</dcterms:created>
  <dcterms:modified xsi:type="dcterms:W3CDTF">2025-01-06T15:09:02Z</dcterms:modified>
</cp:coreProperties>
</file>