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60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260" autoAdjust="0"/>
  </p:normalViewPr>
  <p:slideViewPr>
    <p:cSldViewPr snapToGrid="0">
      <p:cViewPr varScale="1">
        <p:scale>
          <a:sx n="59" d="100"/>
          <a:sy n="59" d="100"/>
        </p:scale>
        <p:origin x="13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ED44C-AA52-45D8-A282-A6241A3A88CD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223D6-56D3-45FA-A767-28025BD4E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20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223D6-56D3-45FA-A767-28025BD4EBB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84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3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95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02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71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23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30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36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644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48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69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48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DEDE2-71E4-4B6E-978F-F2967D4B9465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84760-3E72-4785-BB9C-6142571D5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79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nature, hiver, gelé, plein air&#10;&#10;Description générée automatiquement">
            <a:extLst>
              <a:ext uri="{FF2B5EF4-FFF2-40B4-BE49-F238E27FC236}">
                <a16:creationId xmlns:a16="http://schemas.microsoft.com/office/drawing/2014/main" id="{06CBE02C-6489-9852-FEBE-753E7D1FB2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904761" cy="1017449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38" y="0"/>
            <a:ext cx="990352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C3F2225-3FD5-D095-824A-2A9293EEC903}"/>
              </a:ext>
            </a:extLst>
          </p:cNvPr>
          <p:cNvSpPr txBox="1"/>
          <p:nvPr/>
        </p:nvSpPr>
        <p:spPr>
          <a:xfrm>
            <a:off x="-1037063" y="0"/>
            <a:ext cx="118648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MingLiU" panose="020B0604030504040204" pitchFamily="49" charset="-120"/>
                <a:ea typeface="MingLiU" panose="020B0604030504040204" pitchFamily="49" charset="-120"/>
                <a:cs typeface="BrowalliaUPC" panose="020B0502040204020203" pitchFamily="34" charset="-34"/>
              </a:rPr>
              <a:t>Planning groupe élémentaire</a:t>
            </a:r>
          </a:p>
          <a:p>
            <a:pPr algn="ctr"/>
            <a:r>
              <a:rPr lang="fr-FR" sz="4400" b="1" dirty="0">
                <a:latin typeface="MingLiU" panose="020B0604030504040204" pitchFamily="49" charset="-120"/>
                <a:ea typeface="MingLiU" panose="020B0604030504040204" pitchFamily="49" charset="-120"/>
                <a:cs typeface="BrowalliaUPC" panose="020B0502040204020203" pitchFamily="34" charset="-34"/>
              </a:rPr>
              <a:t>Mercredis Janvier - Février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E40AE1F2-4A24-53B9-186F-9988A308EE17}"/>
              </a:ext>
            </a:extLst>
          </p:cNvPr>
          <p:cNvSpPr/>
          <p:nvPr/>
        </p:nvSpPr>
        <p:spPr>
          <a:xfrm>
            <a:off x="3272536" y="2040512"/>
            <a:ext cx="3359681" cy="9688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E7DED3D-1FA2-C33C-B77B-CD09CC0FFB38}"/>
              </a:ext>
            </a:extLst>
          </p:cNvPr>
          <p:cNvSpPr txBox="1"/>
          <p:nvPr/>
        </p:nvSpPr>
        <p:spPr>
          <a:xfrm>
            <a:off x="2806511" y="2247250"/>
            <a:ext cx="3877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fr-FR" sz="3200" dirty="0">
                <a:latin typeface="Felix Titling" panose="04060505060202020A04" pitchFamily="82" charset="0"/>
              </a:rPr>
              <a:t>Informations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1FF5B649-C217-C9CA-B462-4EDFC5D5BE77}"/>
              </a:ext>
            </a:extLst>
          </p:cNvPr>
          <p:cNvSpPr/>
          <p:nvPr/>
        </p:nvSpPr>
        <p:spPr>
          <a:xfrm>
            <a:off x="2806511" y="3538367"/>
            <a:ext cx="4291735" cy="21632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Foxbot" pitchFamily="2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0FB6DA3-3AD2-44EA-0A97-F55C81F1CCF5}"/>
              </a:ext>
            </a:extLst>
          </p:cNvPr>
          <p:cNvSpPr txBox="1"/>
          <p:nvPr/>
        </p:nvSpPr>
        <p:spPr>
          <a:xfrm>
            <a:off x="3471005" y="3804367"/>
            <a:ext cx="29627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Britannic Bold" panose="020B0903060703020204" pitchFamily="34" charset="0"/>
              </a:rPr>
              <a:t>Pour tout renseignements</a:t>
            </a:r>
          </a:p>
          <a:p>
            <a:pPr algn="ctr"/>
            <a:r>
              <a:rPr lang="fr-FR" sz="2000" dirty="0">
                <a:latin typeface="Britannic Bold" panose="020B0903060703020204" pitchFamily="34" charset="0"/>
              </a:rPr>
              <a:t>contactez</a:t>
            </a:r>
          </a:p>
          <a:p>
            <a:pPr algn="ctr"/>
            <a:r>
              <a:rPr lang="fr-FR" sz="2000" dirty="0">
                <a:latin typeface="Britannic Bold" panose="020B0903060703020204" pitchFamily="34" charset="0"/>
              </a:rPr>
              <a:t>L’accueil de loisirs</a:t>
            </a:r>
          </a:p>
          <a:p>
            <a:pPr algn="ctr"/>
            <a:r>
              <a:rPr lang="fr-FR" sz="2000" dirty="0">
                <a:latin typeface="Britannic Bold" panose="020B0903060703020204" pitchFamily="34" charset="0"/>
              </a:rPr>
              <a:t>06.74.26.69.71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1CF1F715-9A75-8463-941E-69A0D5D41C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8513" y="6365540"/>
            <a:ext cx="1768439" cy="683358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E08A61BC-341E-2D20-CE46-05CD5967FC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62825" y="6380375"/>
            <a:ext cx="164606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14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3477C0-E57A-1B52-8C09-8F76F93AC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nature, hiver, gelé, plein air&#10;&#10;Description générée automatiquement">
            <a:extLst>
              <a:ext uri="{FF2B5EF4-FFF2-40B4-BE49-F238E27FC236}">
                <a16:creationId xmlns:a16="http://schemas.microsoft.com/office/drawing/2014/main" id="{A0887F2C-C34A-4A73-9D11-D2E1BD333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37" y="-16718"/>
            <a:ext cx="9962674" cy="685799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69A0DF7-62FA-DD68-6CBB-F532FF6DD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38" y="0"/>
            <a:ext cx="990352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9BB8B67-E118-B012-16EC-F14FF812B2AD}"/>
              </a:ext>
            </a:extLst>
          </p:cNvPr>
          <p:cNvSpPr txBox="1"/>
          <p:nvPr/>
        </p:nvSpPr>
        <p:spPr>
          <a:xfrm>
            <a:off x="0" y="735981"/>
            <a:ext cx="4348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Foxbot" pitchFamily="2" charset="0"/>
              </a:rPr>
              <a:t>M</a:t>
            </a:r>
          </a:p>
          <a:p>
            <a:pPr algn="ctr"/>
            <a:r>
              <a:rPr lang="fr-FR" b="1" dirty="0">
                <a:latin typeface="Foxbot" pitchFamily="2" charset="0"/>
              </a:rPr>
              <a:t>A</a:t>
            </a:r>
          </a:p>
          <a:p>
            <a:pPr algn="ctr"/>
            <a:r>
              <a:rPr lang="fr-FR" b="1" dirty="0">
                <a:latin typeface="Foxbot" pitchFamily="2" charset="0"/>
              </a:rPr>
              <a:t>T</a:t>
            </a:r>
          </a:p>
          <a:p>
            <a:pPr algn="ctr"/>
            <a:r>
              <a:rPr lang="fr-FR" b="1" dirty="0">
                <a:latin typeface="Foxbot" pitchFamily="2" charset="0"/>
              </a:rPr>
              <a:t>I</a:t>
            </a:r>
          </a:p>
          <a:p>
            <a:pPr algn="ctr"/>
            <a:r>
              <a:rPr lang="fr-FR" b="1" dirty="0">
                <a:latin typeface="Foxbot" pitchFamily="2" charset="0"/>
              </a:rPr>
              <a:t>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576EE78-BED4-12A3-B699-B585ECA2C453}"/>
              </a:ext>
            </a:extLst>
          </p:cNvPr>
          <p:cNvSpPr txBox="1"/>
          <p:nvPr/>
        </p:nvSpPr>
        <p:spPr>
          <a:xfrm>
            <a:off x="-27878" y="3787610"/>
            <a:ext cx="4906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Foxbot" pitchFamily="2" charset="0"/>
              </a:rPr>
              <a:t>A</a:t>
            </a:r>
          </a:p>
          <a:p>
            <a:pPr algn="ctr"/>
            <a:r>
              <a:rPr lang="fr-FR" b="1" dirty="0">
                <a:latin typeface="Foxbot" pitchFamily="2" charset="0"/>
              </a:rPr>
              <a:t>P</a:t>
            </a:r>
          </a:p>
          <a:p>
            <a:pPr algn="ctr"/>
            <a:r>
              <a:rPr lang="fr-FR" b="1" dirty="0">
                <a:latin typeface="Foxbot" pitchFamily="2" charset="0"/>
              </a:rPr>
              <a:t>R</a:t>
            </a:r>
          </a:p>
          <a:p>
            <a:pPr algn="ctr"/>
            <a:r>
              <a:rPr lang="fr-FR" b="1" dirty="0">
                <a:latin typeface="Foxbot" pitchFamily="2" charset="0"/>
              </a:rPr>
              <a:t>E</a:t>
            </a:r>
          </a:p>
          <a:p>
            <a:pPr algn="ctr"/>
            <a:r>
              <a:rPr lang="fr-FR" b="1" dirty="0">
                <a:latin typeface="Foxbot" pitchFamily="2" charset="0"/>
              </a:rPr>
              <a:t>S</a:t>
            </a:r>
          </a:p>
          <a:p>
            <a:pPr algn="ctr"/>
            <a:r>
              <a:rPr lang="fr-FR" b="1" dirty="0">
                <a:latin typeface="Foxbot" pitchFamily="2" charset="0"/>
              </a:rPr>
              <a:t>-</a:t>
            </a:r>
          </a:p>
          <a:p>
            <a:pPr algn="ctr"/>
            <a:r>
              <a:rPr lang="fr-FR" b="1" dirty="0">
                <a:latin typeface="Foxbot" pitchFamily="2" charset="0"/>
              </a:rPr>
              <a:t>M</a:t>
            </a:r>
          </a:p>
          <a:p>
            <a:pPr algn="ctr"/>
            <a:r>
              <a:rPr lang="fr-FR" b="1" dirty="0">
                <a:latin typeface="Foxbot" pitchFamily="2" charset="0"/>
              </a:rPr>
              <a:t>I</a:t>
            </a:r>
          </a:p>
          <a:p>
            <a:pPr algn="ctr"/>
            <a:r>
              <a:rPr lang="fr-FR" b="1" dirty="0">
                <a:latin typeface="Foxbot" pitchFamily="2" charset="0"/>
              </a:rPr>
              <a:t>D</a:t>
            </a:r>
          </a:p>
          <a:p>
            <a:pPr algn="ctr"/>
            <a:r>
              <a:rPr lang="fr-FR" b="1" dirty="0">
                <a:latin typeface="Foxbot" pitchFamily="2" charset="0"/>
              </a:rPr>
              <a:t>I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7560121-4B2D-7BE5-5650-73861500A21D}"/>
              </a:ext>
            </a:extLst>
          </p:cNvPr>
          <p:cNvCxnSpPr>
            <a:cxnSpLocks/>
          </p:cNvCxnSpPr>
          <p:nvPr/>
        </p:nvCxnSpPr>
        <p:spPr>
          <a:xfrm flipV="1">
            <a:off x="462775" y="3424321"/>
            <a:ext cx="9157370" cy="46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ED813DDA-C200-089F-9762-DC217176A683}"/>
              </a:ext>
            </a:extLst>
          </p:cNvPr>
          <p:cNvSpPr txBox="1"/>
          <p:nvPr/>
        </p:nvSpPr>
        <p:spPr>
          <a:xfrm>
            <a:off x="1453069" y="-16717"/>
            <a:ext cx="1081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Foxbot" pitchFamily="2" charset="0"/>
              </a:rPr>
              <a:t>08/01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17C1DA2-30FE-580D-9CE6-32761C8249AA}"/>
              </a:ext>
            </a:extLst>
          </p:cNvPr>
          <p:cNvSpPr txBox="1"/>
          <p:nvPr/>
        </p:nvSpPr>
        <p:spPr>
          <a:xfrm>
            <a:off x="4454298" y="0"/>
            <a:ext cx="1081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Foxbot" pitchFamily="2" charset="0"/>
              </a:rPr>
              <a:t>15/01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925A0C-1A5B-5B84-19AF-BB5886C31204}"/>
              </a:ext>
            </a:extLst>
          </p:cNvPr>
          <p:cNvSpPr txBox="1"/>
          <p:nvPr/>
        </p:nvSpPr>
        <p:spPr>
          <a:xfrm>
            <a:off x="7429194" y="0"/>
            <a:ext cx="1182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Foxbot" pitchFamily="2" charset="0"/>
              </a:rPr>
              <a:t>22/01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0DEE7C-2B8A-C247-CD89-5AB1BBCE62E4}"/>
              </a:ext>
            </a:extLst>
          </p:cNvPr>
          <p:cNvSpPr/>
          <p:nvPr/>
        </p:nvSpPr>
        <p:spPr>
          <a:xfrm>
            <a:off x="853379" y="523220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5284FA-EF72-A7C6-25A8-8F3BF70566C9}"/>
              </a:ext>
            </a:extLst>
          </p:cNvPr>
          <p:cNvSpPr/>
          <p:nvPr/>
        </p:nvSpPr>
        <p:spPr>
          <a:xfrm>
            <a:off x="3854608" y="523220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4F38C-920D-10D7-6D05-02C3CFE059D1}"/>
              </a:ext>
            </a:extLst>
          </p:cNvPr>
          <p:cNvSpPr/>
          <p:nvPr/>
        </p:nvSpPr>
        <p:spPr>
          <a:xfrm>
            <a:off x="6873792" y="506503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7AADC2-0885-5B10-A971-C653C7FF3183}"/>
              </a:ext>
            </a:extLst>
          </p:cNvPr>
          <p:cNvSpPr/>
          <p:nvPr/>
        </p:nvSpPr>
        <p:spPr>
          <a:xfrm>
            <a:off x="869965" y="3645914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D5193F-F0BB-5D38-256D-C7A691520710}"/>
              </a:ext>
            </a:extLst>
          </p:cNvPr>
          <p:cNvSpPr/>
          <p:nvPr/>
        </p:nvSpPr>
        <p:spPr>
          <a:xfrm>
            <a:off x="3900935" y="3650593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8D729E-D44E-D57D-4669-8FA1214E28D5}"/>
              </a:ext>
            </a:extLst>
          </p:cNvPr>
          <p:cNvSpPr/>
          <p:nvPr/>
        </p:nvSpPr>
        <p:spPr>
          <a:xfrm>
            <a:off x="6873791" y="3650593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8C60196-BCAF-B40D-C77C-66C9C26CD60E}"/>
              </a:ext>
            </a:extLst>
          </p:cNvPr>
          <p:cNvSpPr txBox="1"/>
          <p:nvPr/>
        </p:nvSpPr>
        <p:spPr>
          <a:xfrm>
            <a:off x="869965" y="649705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Activités</a:t>
            </a:r>
            <a:r>
              <a:rPr lang="fr-FR" u="sng" dirty="0">
                <a:latin typeface="Ink Free" panose="03080402000500000000" pitchFamily="66" charset="0"/>
              </a:rPr>
              <a:t> manuelles:   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E5EF6B6-7FEA-BFA3-13B7-FBB97D3B9F6F}"/>
              </a:ext>
            </a:extLst>
          </p:cNvPr>
          <p:cNvSpPr txBox="1"/>
          <p:nvPr/>
        </p:nvSpPr>
        <p:spPr>
          <a:xfrm>
            <a:off x="6919494" y="645002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Activités</a:t>
            </a:r>
            <a:r>
              <a:rPr lang="fr-FR" u="sng" dirty="0">
                <a:latin typeface="Ink Free" panose="03080402000500000000" pitchFamily="66" charset="0"/>
              </a:rPr>
              <a:t> manuelles:  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AF85179-0BDF-C228-549E-92A5CAF95C1D}"/>
              </a:ext>
            </a:extLst>
          </p:cNvPr>
          <p:cNvSpPr txBox="1"/>
          <p:nvPr/>
        </p:nvSpPr>
        <p:spPr>
          <a:xfrm>
            <a:off x="3884912" y="649705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Activités</a:t>
            </a:r>
            <a:r>
              <a:rPr lang="fr-FR" u="sng" dirty="0">
                <a:latin typeface="Ink Free" panose="03080402000500000000" pitchFamily="66" charset="0"/>
              </a:rPr>
              <a:t> manuelles: 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10A583F-AD48-77FE-3294-7E7522C99142}"/>
              </a:ext>
            </a:extLst>
          </p:cNvPr>
          <p:cNvSpPr txBox="1"/>
          <p:nvPr/>
        </p:nvSpPr>
        <p:spPr>
          <a:xfrm>
            <a:off x="878257" y="3787610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Jeu</a:t>
            </a:r>
            <a:r>
              <a:rPr lang="fr-FR" u="sng" dirty="0">
                <a:latin typeface="Ink Free" panose="03080402000500000000" pitchFamily="66" charset="0"/>
              </a:rPr>
              <a:t>:  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579D160-38DF-3F97-DE20-9CFB0D034067}"/>
              </a:ext>
            </a:extLst>
          </p:cNvPr>
          <p:cNvSpPr txBox="1"/>
          <p:nvPr/>
        </p:nvSpPr>
        <p:spPr>
          <a:xfrm>
            <a:off x="6912603" y="3828938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Jeu</a:t>
            </a:r>
            <a:r>
              <a:rPr lang="fr-FR" u="sng" dirty="0">
                <a:latin typeface="Ink Free" panose="03080402000500000000" pitchFamily="66" charset="0"/>
              </a:rPr>
              <a:t>:  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408F422-FC3D-5FE1-FD17-59B299E620F7}"/>
              </a:ext>
            </a:extLst>
          </p:cNvPr>
          <p:cNvSpPr txBox="1"/>
          <p:nvPr/>
        </p:nvSpPr>
        <p:spPr>
          <a:xfrm>
            <a:off x="3820767" y="3828938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Jeu</a:t>
            </a:r>
            <a:r>
              <a:rPr lang="fr-FR" u="sng" dirty="0">
                <a:latin typeface="Ink Free" panose="03080402000500000000" pitchFamily="66" charset="0"/>
              </a:rPr>
              <a:t>:  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8254B9E-6D5E-41EA-CDE4-76D78EFEA9E4}"/>
              </a:ext>
            </a:extLst>
          </p:cNvPr>
          <p:cNvSpPr txBox="1"/>
          <p:nvPr/>
        </p:nvSpPr>
        <p:spPr>
          <a:xfrm>
            <a:off x="1058779" y="1227221"/>
            <a:ext cx="1828800" cy="1792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F424AED-ACB6-2F94-E2A4-2486FD8AD190}"/>
              </a:ext>
            </a:extLst>
          </p:cNvPr>
          <p:cNvSpPr txBox="1"/>
          <p:nvPr/>
        </p:nvSpPr>
        <p:spPr>
          <a:xfrm>
            <a:off x="1042474" y="1251942"/>
            <a:ext cx="1828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1900" dirty="0">
                <a:latin typeface="Ink Free" panose="03080402000500000000" pitchFamily="66" charset="0"/>
                <a:ea typeface="HGSMinchoE" panose="02020800000000000000" pitchFamily="18" charset="-128"/>
              </a:rPr>
              <a:t>Couronne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900" dirty="0">
              <a:latin typeface="Ink Free" panose="03080402000500000000" pitchFamily="66" charset="0"/>
              <a:ea typeface="HGSMinchoE" panose="02020800000000000000" pitchFamily="18" charset="-128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900" dirty="0">
              <a:latin typeface="Ink Free" panose="03080402000500000000" pitchFamily="66" charset="0"/>
              <a:ea typeface="HGSMinchoE" panose="02020800000000000000" pitchFamily="18" charset="-128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1900" dirty="0">
                <a:latin typeface="Ink Free" panose="03080402000500000000" pitchFamily="66" charset="0"/>
                <a:ea typeface="HGSMinchoE" panose="02020800000000000000" pitchFamily="18" charset="-128"/>
              </a:rPr>
              <a:t>Bonhomme de neige en équilibre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8C60B29-8CD7-B61D-3FBC-FE196AF2AA0E}"/>
              </a:ext>
            </a:extLst>
          </p:cNvPr>
          <p:cNvSpPr txBox="1"/>
          <p:nvPr/>
        </p:nvSpPr>
        <p:spPr>
          <a:xfrm>
            <a:off x="4192884" y="1434364"/>
            <a:ext cx="169714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900" dirty="0">
                <a:latin typeface="Ink Free" panose="03080402000500000000" pitchFamily="66" charset="0"/>
                <a:ea typeface="HGSMinchoE" panose="02020800000000000000" pitchFamily="18" charset="-128"/>
              </a:rPr>
              <a:t>Bougie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900" dirty="0">
              <a:latin typeface="Ink Free" panose="03080402000500000000" pitchFamily="66" charset="0"/>
              <a:ea typeface="HGSMinchoE" panose="02020800000000000000" pitchFamily="18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900" dirty="0">
              <a:latin typeface="Ink Free" panose="03080402000500000000" pitchFamily="66" charset="0"/>
              <a:ea typeface="HGSMinchoE" panose="02020800000000000000" pitchFamily="18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900" dirty="0">
                <a:latin typeface="Ink Free" panose="03080402000500000000" pitchFamily="66" charset="0"/>
                <a:ea typeface="HGSMinchoE" panose="02020800000000000000" pitchFamily="18" charset="-128"/>
              </a:rPr>
              <a:t>Trait fleur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214E554-531A-B770-35B6-DD084286AB7D}"/>
              </a:ext>
            </a:extLst>
          </p:cNvPr>
          <p:cNvSpPr txBox="1"/>
          <p:nvPr/>
        </p:nvSpPr>
        <p:spPr>
          <a:xfrm>
            <a:off x="7191281" y="1286483"/>
            <a:ext cx="165594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900" dirty="0">
                <a:latin typeface="Ink Free" panose="03080402000500000000" pitchFamily="66" charset="0"/>
                <a:ea typeface="HGSMinchoE" panose="02020800000000000000" pitchFamily="18" charset="-128"/>
              </a:rPr>
              <a:t>Décoration plafond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900" dirty="0">
              <a:latin typeface="Ink Free" panose="03080402000500000000" pitchFamily="66" charset="0"/>
              <a:ea typeface="HGSMinchoE" panose="02020800000000000000" pitchFamily="18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900" dirty="0">
                <a:latin typeface="Ink Free" panose="03080402000500000000" pitchFamily="66" charset="0"/>
                <a:ea typeface="HGSMinchoE" panose="02020800000000000000" pitchFamily="18" charset="-128"/>
              </a:rPr>
              <a:t>Arbre saison 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A9D9C335-F27C-2C48-CBFD-ABF920DF5FD6}"/>
              </a:ext>
            </a:extLst>
          </p:cNvPr>
          <p:cNvSpPr txBox="1"/>
          <p:nvPr/>
        </p:nvSpPr>
        <p:spPr>
          <a:xfrm>
            <a:off x="1244865" y="4815720"/>
            <a:ext cx="172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Ink Free" panose="03080402000500000000" pitchFamily="66" charset="0"/>
              </a:rPr>
              <a:t>La fureur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CD2D2F4-2380-DE43-E6FF-45D68212EB41}"/>
              </a:ext>
            </a:extLst>
          </p:cNvPr>
          <p:cNvSpPr txBox="1"/>
          <p:nvPr/>
        </p:nvSpPr>
        <p:spPr>
          <a:xfrm>
            <a:off x="4116324" y="4673199"/>
            <a:ext cx="1960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Ink Free" panose="03080402000500000000" pitchFamily="66" charset="0"/>
              </a:rPr>
              <a:t>Dégommes quilles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70EB9EB-37AE-6268-D9EB-503B3BA139F2}"/>
              </a:ext>
            </a:extLst>
          </p:cNvPr>
          <p:cNvSpPr txBox="1"/>
          <p:nvPr/>
        </p:nvSpPr>
        <p:spPr>
          <a:xfrm>
            <a:off x="7223755" y="4673199"/>
            <a:ext cx="1655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Ink Free" panose="03080402000500000000" pitchFamily="66" charset="0"/>
              </a:rPr>
              <a:t>Le camp ruiné </a:t>
            </a:r>
          </a:p>
        </p:txBody>
      </p:sp>
    </p:spTree>
    <p:extLst>
      <p:ext uri="{BB962C8B-B14F-4D97-AF65-F5344CB8AC3E}">
        <p14:creationId xmlns:p14="http://schemas.microsoft.com/office/powerpoint/2010/main" val="340892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957C81-B567-FC6E-5108-09280DCA1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nature, hiver, gelé, plein air&#10;&#10;Description générée automatiquement">
            <a:extLst>
              <a:ext uri="{FF2B5EF4-FFF2-40B4-BE49-F238E27FC236}">
                <a16:creationId xmlns:a16="http://schemas.microsoft.com/office/drawing/2014/main" id="{ABC05F5E-2DBB-2FFF-4A76-194EFDA70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9933876" cy="684864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ACDF9B-2B93-EC7B-43CA-B858B7D55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38" y="0"/>
            <a:ext cx="990352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2B9C751-42B4-5978-3C31-F118F0C97E9D}"/>
              </a:ext>
            </a:extLst>
          </p:cNvPr>
          <p:cNvSpPr txBox="1"/>
          <p:nvPr/>
        </p:nvSpPr>
        <p:spPr>
          <a:xfrm>
            <a:off x="0" y="735981"/>
            <a:ext cx="4348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Foxbot" pitchFamily="2" charset="0"/>
              </a:rPr>
              <a:t>M</a:t>
            </a:r>
          </a:p>
          <a:p>
            <a:pPr algn="ctr"/>
            <a:r>
              <a:rPr lang="fr-FR" b="1" dirty="0">
                <a:latin typeface="Foxbot" pitchFamily="2" charset="0"/>
              </a:rPr>
              <a:t>A</a:t>
            </a:r>
          </a:p>
          <a:p>
            <a:pPr algn="ctr"/>
            <a:r>
              <a:rPr lang="fr-FR" b="1" dirty="0">
                <a:latin typeface="Foxbot" pitchFamily="2" charset="0"/>
              </a:rPr>
              <a:t>T</a:t>
            </a:r>
          </a:p>
          <a:p>
            <a:pPr algn="ctr"/>
            <a:r>
              <a:rPr lang="fr-FR" b="1" dirty="0">
                <a:latin typeface="Foxbot" pitchFamily="2" charset="0"/>
              </a:rPr>
              <a:t>I</a:t>
            </a:r>
          </a:p>
          <a:p>
            <a:pPr algn="ctr"/>
            <a:r>
              <a:rPr lang="fr-FR" b="1" dirty="0">
                <a:latin typeface="Foxbot" pitchFamily="2" charset="0"/>
              </a:rPr>
              <a:t>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6CEBAF1-FD39-EFED-CA8E-5FB286F8C5E4}"/>
              </a:ext>
            </a:extLst>
          </p:cNvPr>
          <p:cNvSpPr txBox="1"/>
          <p:nvPr/>
        </p:nvSpPr>
        <p:spPr>
          <a:xfrm>
            <a:off x="-27878" y="3787610"/>
            <a:ext cx="4906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Foxbot" pitchFamily="2" charset="0"/>
              </a:rPr>
              <a:t>A</a:t>
            </a:r>
          </a:p>
          <a:p>
            <a:pPr algn="ctr"/>
            <a:r>
              <a:rPr lang="fr-FR" b="1" dirty="0">
                <a:latin typeface="Foxbot" pitchFamily="2" charset="0"/>
              </a:rPr>
              <a:t>P</a:t>
            </a:r>
          </a:p>
          <a:p>
            <a:pPr algn="ctr"/>
            <a:r>
              <a:rPr lang="fr-FR" b="1" dirty="0">
                <a:latin typeface="Foxbot" pitchFamily="2" charset="0"/>
              </a:rPr>
              <a:t>R</a:t>
            </a:r>
          </a:p>
          <a:p>
            <a:pPr algn="ctr"/>
            <a:r>
              <a:rPr lang="fr-FR" b="1" dirty="0">
                <a:latin typeface="Foxbot" pitchFamily="2" charset="0"/>
              </a:rPr>
              <a:t>E</a:t>
            </a:r>
          </a:p>
          <a:p>
            <a:pPr algn="ctr"/>
            <a:r>
              <a:rPr lang="fr-FR" b="1" dirty="0">
                <a:latin typeface="Foxbot" pitchFamily="2" charset="0"/>
              </a:rPr>
              <a:t>S</a:t>
            </a:r>
          </a:p>
          <a:p>
            <a:pPr algn="ctr"/>
            <a:r>
              <a:rPr lang="fr-FR" b="1" dirty="0">
                <a:latin typeface="Foxbot" pitchFamily="2" charset="0"/>
              </a:rPr>
              <a:t>-</a:t>
            </a:r>
          </a:p>
          <a:p>
            <a:pPr algn="ctr"/>
            <a:r>
              <a:rPr lang="fr-FR" b="1" dirty="0">
                <a:latin typeface="Foxbot" pitchFamily="2" charset="0"/>
              </a:rPr>
              <a:t>M</a:t>
            </a:r>
          </a:p>
          <a:p>
            <a:pPr algn="ctr"/>
            <a:r>
              <a:rPr lang="fr-FR" b="1" dirty="0">
                <a:latin typeface="Foxbot" pitchFamily="2" charset="0"/>
              </a:rPr>
              <a:t>I</a:t>
            </a:r>
          </a:p>
          <a:p>
            <a:pPr algn="ctr"/>
            <a:r>
              <a:rPr lang="fr-FR" b="1" dirty="0">
                <a:latin typeface="Foxbot" pitchFamily="2" charset="0"/>
              </a:rPr>
              <a:t>D</a:t>
            </a:r>
          </a:p>
          <a:p>
            <a:pPr algn="ctr"/>
            <a:r>
              <a:rPr lang="fr-FR" b="1" dirty="0">
                <a:latin typeface="Foxbot" pitchFamily="2" charset="0"/>
              </a:rPr>
              <a:t>I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62E9BE4-D560-119E-6A47-ED9E2A43CCD0}"/>
              </a:ext>
            </a:extLst>
          </p:cNvPr>
          <p:cNvCxnSpPr>
            <a:cxnSpLocks/>
          </p:cNvCxnSpPr>
          <p:nvPr/>
        </p:nvCxnSpPr>
        <p:spPr>
          <a:xfrm flipV="1">
            <a:off x="462775" y="3424321"/>
            <a:ext cx="9157370" cy="46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2FD34648-187B-6FC7-2EDF-CBEF31418152}"/>
              </a:ext>
            </a:extLst>
          </p:cNvPr>
          <p:cNvSpPr txBox="1"/>
          <p:nvPr/>
        </p:nvSpPr>
        <p:spPr>
          <a:xfrm>
            <a:off x="1453069" y="-16717"/>
            <a:ext cx="1081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Foxbot" pitchFamily="2" charset="0"/>
              </a:rPr>
              <a:t>29/01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D8081BE-4D4C-3D65-A75F-89B215D10320}"/>
              </a:ext>
            </a:extLst>
          </p:cNvPr>
          <p:cNvSpPr txBox="1"/>
          <p:nvPr/>
        </p:nvSpPr>
        <p:spPr>
          <a:xfrm>
            <a:off x="4454298" y="0"/>
            <a:ext cx="1081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Foxbot" pitchFamily="2" charset="0"/>
              </a:rPr>
              <a:t>05/02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FCE7BE6-71C1-662B-495E-9E6C51459932}"/>
              </a:ext>
            </a:extLst>
          </p:cNvPr>
          <p:cNvSpPr txBox="1"/>
          <p:nvPr/>
        </p:nvSpPr>
        <p:spPr>
          <a:xfrm>
            <a:off x="7429194" y="0"/>
            <a:ext cx="1182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Foxbot" pitchFamily="2" charset="0"/>
              </a:rPr>
              <a:t>12/02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7D4718-2672-E905-C6EF-93E050D65BC3}"/>
              </a:ext>
            </a:extLst>
          </p:cNvPr>
          <p:cNvSpPr/>
          <p:nvPr/>
        </p:nvSpPr>
        <p:spPr>
          <a:xfrm>
            <a:off x="853379" y="523220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6EC9BC-2AD8-6BCB-5A56-986CC537C9B3}"/>
              </a:ext>
            </a:extLst>
          </p:cNvPr>
          <p:cNvSpPr/>
          <p:nvPr/>
        </p:nvSpPr>
        <p:spPr>
          <a:xfrm>
            <a:off x="3854608" y="523220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Ink Free" panose="03080402000500000000" pitchFamily="66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A47C93-049B-EE24-F068-5DF69585362F}"/>
              </a:ext>
            </a:extLst>
          </p:cNvPr>
          <p:cNvSpPr/>
          <p:nvPr/>
        </p:nvSpPr>
        <p:spPr>
          <a:xfrm>
            <a:off x="6873792" y="506503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D630E3-7DB4-3304-AF98-60C61B0944D4}"/>
              </a:ext>
            </a:extLst>
          </p:cNvPr>
          <p:cNvSpPr/>
          <p:nvPr/>
        </p:nvSpPr>
        <p:spPr>
          <a:xfrm>
            <a:off x="869965" y="3645914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A0BE76-3E42-A80D-EB31-9C67D9FBC846}"/>
              </a:ext>
            </a:extLst>
          </p:cNvPr>
          <p:cNvSpPr/>
          <p:nvPr/>
        </p:nvSpPr>
        <p:spPr>
          <a:xfrm>
            <a:off x="3900935" y="3650593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338CCD-FE55-4506-2343-838C8C3FB238}"/>
              </a:ext>
            </a:extLst>
          </p:cNvPr>
          <p:cNvSpPr/>
          <p:nvPr/>
        </p:nvSpPr>
        <p:spPr>
          <a:xfrm>
            <a:off x="6873791" y="3650593"/>
            <a:ext cx="2281049" cy="2700904"/>
          </a:xfrm>
          <a:prstGeom prst="rect">
            <a:avLst/>
          </a:prstGeom>
          <a:solidFill>
            <a:srgbClr val="FFFBE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C99A76-CB55-85B7-CE30-EB2343F2CA23}"/>
              </a:ext>
            </a:extLst>
          </p:cNvPr>
          <p:cNvSpPr txBox="1"/>
          <p:nvPr/>
        </p:nvSpPr>
        <p:spPr>
          <a:xfrm>
            <a:off x="869965" y="649705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Activités</a:t>
            </a:r>
            <a:r>
              <a:rPr lang="fr-FR" u="sng" dirty="0">
                <a:latin typeface="Ink Free" panose="03080402000500000000" pitchFamily="66" charset="0"/>
              </a:rPr>
              <a:t> manuelles:  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DD6BEB2-AE47-754B-8E2B-6E868C624F33}"/>
              </a:ext>
            </a:extLst>
          </p:cNvPr>
          <p:cNvSpPr txBox="1"/>
          <p:nvPr/>
        </p:nvSpPr>
        <p:spPr>
          <a:xfrm>
            <a:off x="6882083" y="628959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Activités</a:t>
            </a:r>
            <a:r>
              <a:rPr lang="fr-FR" u="sng" dirty="0">
                <a:latin typeface="Ink Free" panose="03080402000500000000" pitchFamily="66" charset="0"/>
              </a:rPr>
              <a:t> manuelles:   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E29CF19-F20A-99A4-F80A-0896969140C3}"/>
              </a:ext>
            </a:extLst>
          </p:cNvPr>
          <p:cNvSpPr txBox="1"/>
          <p:nvPr/>
        </p:nvSpPr>
        <p:spPr>
          <a:xfrm>
            <a:off x="3820767" y="649704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Activités</a:t>
            </a:r>
            <a:r>
              <a:rPr lang="fr-FR" u="sng" dirty="0">
                <a:latin typeface="Ink Free" panose="03080402000500000000" pitchFamily="66" charset="0"/>
              </a:rPr>
              <a:t> manuelles:   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5FC7D59-EE71-FC88-D295-F120564BE953}"/>
              </a:ext>
            </a:extLst>
          </p:cNvPr>
          <p:cNvSpPr txBox="1"/>
          <p:nvPr/>
        </p:nvSpPr>
        <p:spPr>
          <a:xfrm>
            <a:off x="878257" y="3787610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Jeu</a:t>
            </a:r>
            <a:r>
              <a:rPr lang="fr-FR" u="sng" dirty="0">
                <a:latin typeface="Ink Free" panose="03080402000500000000" pitchFamily="66" charset="0"/>
              </a:rPr>
              <a:t>:   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DF4E222-7139-6233-7BA5-27327724483C}"/>
              </a:ext>
            </a:extLst>
          </p:cNvPr>
          <p:cNvSpPr txBox="1"/>
          <p:nvPr/>
        </p:nvSpPr>
        <p:spPr>
          <a:xfrm>
            <a:off x="3910348" y="3747344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Jeu</a:t>
            </a:r>
            <a:r>
              <a:rPr lang="fr-FR" u="sng" dirty="0">
                <a:latin typeface="Ink Free" panose="03080402000500000000" pitchFamily="66" charset="0"/>
              </a:rPr>
              <a:t>:  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715F429-0219-E04F-ED02-4E10E099A8E0}"/>
              </a:ext>
            </a:extLst>
          </p:cNvPr>
          <p:cNvSpPr txBox="1"/>
          <p:nvPr/>
        </p:nvSpPr>
        <p:spPr>
          <a:xfrm>
            <a:off x="6844675" y="3741145"/>
            <a:ext cx="2264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900" u="sng" dirty="0">
                <a:latin typeface="Ink Free" panose="03080402000500000000" pitchFamily="66" charset="0"/>
              </a:rPr>
              <a:t>Jeu</a:t>
            </a:r>
            <a:r>
              <a:rPr lang="fr-FR" u="sng" dirty="0">
                <a:latin typeface="Ink Free" panose="03080402000500000000" pitchFamily="66" charset="0"/>
              </a:rPr>
              <a:t>:  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05827D9-348E-DC3A-4101-E6AEE8F1E236}"/>
              </a:ext>
            </a:extLst>
          </p:cNvPr>
          <p:cNvSpPr txBox="1"/>
          <p:nvPr/>
        </p:nvSpPr>
        <p:spPr>
          <a:xfrm>
            <a:off x="1230086" y="4549837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Ink Free" panose="03080402000500000000" pitchFamily="66" charset="0"/>
              </a:rPr>
              <a:t>Poule renard vipère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1125876-C5E3-B394-AC7D-6386C9B2A224}"/>
              </a:ext>
            </a:extLst>
          </p:cNvPr>
          <p:cNvSpPr txBox="1"/>
          <p:nvPr/>
        </p:nvSpPr>
        <p:spPr>
          <a:xfrm>
            <a:off x="4319644" y="4584486"/>
            <a:ext cx="181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Ink Free" panose="03080402000500000000" pitchFamily="66" charset="0"/>
              </a:rPr>
              <a:t>Béret soleil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5736550-D578-1A20-A392-CB10D9188631}"/>
              </a:ext>
            </a:extLst>
          </p:cNvPr>
          <p:cNvSpPr txBox="1"/>
          <p:nvPr/>
        </p:nvSpPr>
        <p:spPr>
          <a:xfrm>
            <a:off x="7217229" y="4501729"/>
            <a:ext cx="162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Ink Free" panose="03080402000500000000" pitchFamily="66" charset="0"/>
              </a:rPr>
              <a:t>La forêt magique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A2FEC81-89DB-AEE7-B545-2D395F254441}"/>
              </a:ext>
            </a:extLst>
          </p:cNvPr>
          <p:cNvSpPr txBox="1"/>
          <p:nvPr/>
        </p:nvSpPr>
        <p:spPr>
          <a:xfrm>
            <a:off x="1186543" y="1273629"/>
            <a:ext cx="1687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Ink Free" panose="03080402000500000000" pitchFamily="66" charset="0"/>
              </a:rPr>
              <a:t>Signe astrologie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Ink Free" panose="030804020005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Ink Free" panose="03080402000500000000" pitchFamily="66" charset="0"/>
              </a:rPr>
              <a:t>Paon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7B3FE2B1-7718-85DD-5755-D072BCCC9EC9}"/>
              </a:ext>
            </a:extLst>
          </p:cNvPr>
          <p:cNvSpPr txBox="1"/>
          <p:nvPr/>
        </p:nvSpPr>
        <p:spPr>
          <a:xfrm>
            <a:off x="4076505" y="1397617"/>
            <a:ext cx="1946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Ink Free" panose="03080402000500000000" pitchFamily="66" charset="0"/>
              </a:rPr>
              <a:t>Décor galaxie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Ink Free" panose="030804020005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Ink Free" panose="030804020005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Ink Free" panose="03080402000500000000" pitchFamily="66" charset="0"/>
              </a:rPr>
              <a:t>Cerf 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2A2D280-1809-2E86-CD99-9E590408396A}"/>
              </a:ext>
            </a:extLst>
          </p:cNvPr>
          <p:cNvSpPr txBox="1"/>
          <p:nvPr/>
        </p:nvSpPr>
        <p:spPr>
          <a:xfrm>
            <a:off x="7269095" y="1406914"/>
            <a:ext cx="15022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Ink Free" panose="03080402000500000000" pitchFamily="66" charset="0"/>
              </a:rPr>
              <a:t>Étoile 3D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>
              <a:latin typeface="Ink Free" panose="030804020005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Ink Free" panose="030804020005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Ink Free" panose="03080402000500000000" pitchFamily="66" charset="0"/>
              </a:rPr>
              <a:t>Carré d’arbre</a:t>
            </a:r>
          </a:p>
        </p:txBody>
      </p:sp>
    </p:spTree>
    <p:extLst>
      <p:ext uri="{BB962C8B-B14F-4D97-AF65-F5344CB8AC3E}">
        <p14:creationId xmlns:p14="http://schemas.microsoft.com/office/powerpoint/2010/main" val="26474137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519</TotalTime>
  <Words>121</Words>
  <Application>Microsoft Office PowerPoint</Application>
  <PresentationFormat>Format A4 (210 x 297 mm)</PresentationFormat>
  <Paragraphs>84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3" baseType="lpstr">
      <vt:lpstr>MingLiU</vt:lpstr>
      <vt:lpstr>Aptos</vt:lpstr>
      <vt:lpstr>Arial</vt:lpstr>
      <vt:lpstr>Britannic Bold</vt:lpstr>
      <vt:lpstr>Calibri</vt:lpstr>
      <vt:lpstr>Calibri Light</vt:lpstr>
      <vt:lpstr>Felix Titling</vt:lpstr>
      <vt:lpstr>Foxbot</vt:lpstr>
      <vt:lpstr>Ink Free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CLSH LONGPERRIER</dc:creator>
  <cp:lastModifiedBy>Clara Fraioli</cp:lastModifiedBy>
  <cp:revision>10</cp:revision>
  <dcterms:created xsi:type="dcterms:W3CDTF">2023-12-08T13:07:20Z</dcterms:created>
  <dcterms:modified xsi:type="dcterms:W3CDTF">2025-01-06T17:04:35Z</dcterms:modified>
</cp:coreProperties>
</file>