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57" r:id="rId6"/>
  </p:sldIdLst>
  <p:sldSz cx="9906000" cy="6858000" type="A4"/>
  <p:notesSz cx="9944100" cy="6805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5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EA87E2-8264-4AF9-BAC6-822D75161674}" v="34" dt="2024-12-11T12:46:36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79FC-6237-4A37-9F41-C755C1BE450B}" type="datetimeFigureOut">
              <a:rPr lang="fr-FR" smtClean="0"/>
              <a:t>11/12/2024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107-17BC-4DEF-9C07-9D61F04D4B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31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79FC-6237-4A37-9F41-C755C1BE450B}" type="datetimeFigureOut">
              <a:rPr lang="fr-FR" smtClean="0"/>
              <a:t>11/12/2024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107-17BC-4DEF-9C07-9D61F04D4B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0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79FC-6237-4A37-9F41-C755C1BE450B}" type="datetimeFigureOut">
              <a:rPr lang="fr-FR" smtClean="0"/>
              <a:t>11/12/2024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107-17BC-4DEF-9C07-9D61F04D4B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08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79FC-6237-4A37-9F41-C755C1BE450B}" type="datetimeFigureOut">
              <a:rPr lang="fr-FR" smtClean="0"/>
              <a:t>11/12/2024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107-17BC-4DEF-9C07-9D61F04D4B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828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79FC-6237-4A37-9F41-C755C1BE450B}" type="datetimeFigureOut">
              <a:rPr lang="fr-FR" smtClean="0"/>
              <a:t>11/12/2024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107-17BC-4DEF-9C07-9D61F04D4B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82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79FC-6237-4A37-9F41-C755C1BE450B}" type="datetimeFigureOut">
              <a:rPr lang="fr-FR" smtClean="0"/>
              <a:t>11/12/2024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107-17BC-4DEF-9C07-9D61F04D4B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73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79FC-6237-4A37-9F41-C755C1BE450B}" type="datetimeFigureOut">
              <a:rPr lang="fr-FR" smtClean="0"/>
              <a:t>11/12/2024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107-17BC-4DEF-9C07-9D61F04D4B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97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79FC-6237-4A37-9F41-C755C1BE450B}" type="datetimeFigureOut">
              <a:rPr lang="fr-FR" smtClean="0"/>
              <a:t>11/12/2024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107-17BC-4DEF-9C07-9D61F04D4B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73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79FC-6237-4A37-9F41-C755C1BE450B}" type="datetimeFigureOut">
              <a:rPr lang="fr-FR" smtClean="0"/>
              <a:t>11/12/2024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107-17BC-4DEF-9C07-9D61F04D4B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202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79FC-6237-4A37-9F41-C755C1BE450B}" type="datetimeFigureOut">
              <a:rPr lang="fr-FR" smtClean="0"/>
              <a:t>11/12/2024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107-17BC-4DEF-9C07-9D61F04D4B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51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79FC-6237-4A37-9F41-C755C1BE450B}" type="datetimeFigureOut">
              <a:rPr lang="fr-FR" smtClean="0"/>
              <a:t>11/12/2024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107-17BC-4DEF-9C07-9D61F04D4B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55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A79FC-6237-4A37-9F41-C755C1BE450B}" type="datetimeFigureOut">
              <a:rPr lang="fr-FR" smtClean="0"/>
              <a:t>11/12/2024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D3107-17BC-4DEF-9C07-9D61F04D4B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49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 descr="Une image contenant feu d’artifice, Saint-Sylvestre, Premier de l’An, Nouvel an&#10;&#10;Description générée automatiquement">
            <a:extLst>
              <a:ext uri="{FF2B5EF4-FFF2-40B4-BE49-F238E27FC236}">
                <a16:creationId xmlns:a16="http://schemas.microsoft.com/office/drawing/2014/main" id="{1300B317-A517-E848-06C4-9E3559574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3" y="1"/>
            <a:ext cx="9948728" cy="6857999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32E664F-5055-7DFB-4D91-7EA02F9080F9}"/>
              </a:ext>
            </a:extLst>
          </p:cNvPr>
          <p:cNvSpPr/>
          <p:nvPr/>
        </p:nvSpPr>
        <p:spPr>
          <a:xfrm>
            <a:off x="5071385" y="1332548"/>
            <a:ext cx="4770048" cy="711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B2A8F939-122E-D008-4FDD-778869001671}"/>
              </a:ext>
            </a:extLst>
          </p:cNvPr>
          <p:cNvSpPr/>
          <p:nvPr/>
        </p:nvSpPr>
        <p:spPr>
          <a:xfrm>
            <a:off x="211795" y="1221560"/>
            <a:ext cx="3466846" cy="192812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46000">
                    <a:schemeClr val="accent1">
                      <a:lumMod val="95000"/>
                      <a:lumOff val="5000"/>
                    </a:schemeClr>
                  </a:gs>
                  <a:gs pos="100000">
                    <a:schemeClr val="accent1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8215979-F475-305B-C0BA-06917A71B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605" y="2183587"/>
            <a:ext cx="1427329" cy="174844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98B3630-8630-F8EA-2232-9606F89CB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1238" y="4330320"/>
            <a:ext cx="1427329" cy="158269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6DC0444-0E73-5748-97F8-0302D05512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1" t="27919" r="18463" b="22057"/>
          <a:stretch/>
        </p:blipFill>
        <p:spPr bwMode="auto">
          <a:xfrm>
            <a:off x="6748050" y="4330320"/>
            <a:ext cx="1427330" cy="16190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91E8890-27EE-518F-7C84-1A85C2ED3D6E}"/>
              </a:ext>
            </a:extLst>
          </p:cNvPr>
          <p:cNvSpPr/>
          <p:nvPr/>
        </p:nvSpPr>
        <p:spPr>
          <a:xfrm>
            <a:off x="7893426" y="5620624"/>
            <a:ext cx="22616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i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Charlotte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8B9397-D3DA-9BB3-F8B1-368F61B3C206}"/>
              </a:ext>
            </a:extLst>
          </p:cNvPr>
          <p:cNvSpPr/>
          <p:nvPr/>
        </p:nvSpPr>
        <p:spPr>
          <a:xfrm>
            <a:off x="6852576" y="5608345"/>
            <a:ext cx="10278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i="1" cap="none" spc="0" dirty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Erin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56626F10-5B24-A160-67B4-D3C52ACA2B9D}"/>
              </a:ext>
            </a:extLst>
          </p:cNvPr>
          <p:cNvSpPr/>
          <p:nvPr/>
        </p:nvSpPr>
        <p:spPr>
          <a:xfrm>
            <a:off x="161270" y="4526280"/>
            <a:ext cx="3667780" cy="21460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4309322-473B-E0D7-C4EB-1C82CD9160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1872" y="6214659"/>
            <a:ext cx="1646063" cy="57307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9111B3-40A2-3CA9-E6E4-615FE27FC8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2279" y="6214659"/>
            <a:ext cx="1768439" cy="683358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AB73E8CE-B062-0E75-B3AE-793DF4BA54DD}"/>
              </a:ext>
            </a:extLst>
          </p:cNvPr>
          <p:cNvSpPr txBox="1"/>
          <p:nvPr/>
        </p:nvSpPr>
        <p:spPr>
          <a:xfrm>
            <a:off x="342900" y="5400144"/>
            <a:ext cx="3257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Pour tout renseignements contactez</a:t>
            </a:r>
          </a:p>
          <a:p>
            <a:pPr algn="ctr"/>
            <a:r>
              <a:rPr lang="fr-FR" sz="1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L’accueil de loisirs</a:t>
            </a:r>
          </a:p>
          <a:p>
            <a:pPr algn="ctr"/>
            <a:r>
              <a:rPr lang="fr-FR" sz="1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06.74.26.69.71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35914B6-ECAA-F9B4-B9E6-355992C52694}"/>
              </a:ext>
            </a:extLst>
          </p:cNvPr>
          <p:cNvSpPr txBox="1"/>
          <p:nvPr/>
        </p:nvSpPr>
        <p:spPr>
          <a:xfrm>
            <a:off x="537740" y="4709160"/>
            <a:ext cx="286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Informations :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CFDFCDB-F4DB-6C1D-294E-2B89352DC10E}"/>
              </a:ext>
            </a:extLst>
          </p:cNvPr>
          <p:cNvSpPr txBox="1"/>
          <p:nvPr/>
        </p:nvSpPr>
        <p:spPr>
          <a:xfrm>
            <a:off x="1943101" y="97491"/>
            <a:ext cx="7862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i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PLANNING GROUPE ÉLÉMENTAIRE</a:t>
            </a:r>
          </a:p>
          <a:p>
            <a:pPr algn="ctr"/>
            <a:r>
              <a:rPr lang="fr-FR" sz="3600" i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VACANCES DE NOËL</a:t>
            </a:r>
            <a:endParaRPr lang="fr-FR" sz="3600" i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62B3F05-C3E5-EC7E-FA31-CC4B2FD46713}"/>
              </a:ext>
            </a:extLst>
          </p:cNvPr>
          <p:cNvSpPr txBox="1"/>
          <p:nvPr/>
        </p:nvSpPr>
        <p:spPr>
          <a:xfrm>
            <a:off x="428034" y="1188312"/>
            <a:ext cx="2978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Évènement :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E1D8DEE-82E4-EC4C-6A42-4BC70FE7E739}"/>
              </a:ext>
            </a:extLst>
          </p:cNvPr>
          <p:cNvSpPr txBox="1"/>
          <p:nvPr/>
        </p:nvSpPr>
        <p:spPr>
          <a:xfrm>
            <a:off x="370885" y="1848245"/>
            <a:ext cx="2978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>
                <a:solidFill>
                  <a:schemeClr val="bg1"/>
                </a:solidFill>
              </a:rPr>
              <a:t>Vendredi 3 janvier : 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Grand jeu « Vendredi tout est permis »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7AFB782-E695-45EF-5742-79702D8C86B7}"/>
              </a:ext>
            </a:extLst>
          </p:cNvPr>
          <p:cNvSpPr txBox="1"/>
          <p:nvPr/>
        </p:nvSpPr>
        <p:spPr>
          <a:xfrm>
            <a:off x="5448894" y="1342800"/>
            <a:ext cx="435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Équipe d’animation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68B291B-870B-CD1F-0D4D-F76393176BDD}"/>
              </a:ext>
            </a:extLst>
          </p:cNvPr>
          <p:cNvSpPr txBox="1"/>
          <p:nvPr/>
        </p:nvSpPr>
        <p:spPr>
          <a:xfrm>
            <a:off x="8087562" y="3614989"/>
            <a:ext cx="17965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i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Clara</a:t>
            </a:r>
          </a:p>
        </p:txBody>
      </p:sp>
    </p:spTree>
    <p:extLst>
      <p:ext uri="{BB962C8B-B14F-4D97-AF65-F5344CB8AC3E}">
        <p14:creationId xmlns:p14="http://schemas.microsoft.com/office/powerpoint/2010/main" val="18715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38" descr="Une image contenant feu d’artifice, Saint-Sylvestre, Premier de l’An, Nouvel an&#10;&#10;Description générée automatiquement">
            <a:extLst>
              <a:ext uri="{FF2B5EF4-FFF2-40B4-BE49-F238E27FC236}">
                <a16:creationId xmlns:a16="http://schemas.microsoft.com/office/drawing/2014/main" id="{D81EAC73-756D-5F40-E6A4-ED60ED1C8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20" y="0"/>
            <a:ext cx="9919120" cy="6858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BA9AB5-B51C-3C19-668F-8CFCA0F34E16}"/>
              </a:ext>
            </a:extLst>
          </p:cNvPr>
          <p:cNvSpPr/>
          <p:nvPr/>
        </p:nvSpPr>
        <p:spPr>
          <a:xfrm>
            <a:off x="11548" y="1280317"/>
            <a:ext cx="393056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endParaRPr lang="fr-FR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2DADD7-B3EF-CF57-7E6C-981EC918A05C}"/>
              </a:ext>
            </a:extLst>
          </p:cNvPr>
          <p:cNvSpPr/>
          <p:nvPr/>
        </p:nvSpPr>
        <p:spPr>
          <a:xfrm>
            <a:off x="21968" y="3798731"/>
            <a:ext cx="372217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</a:p>
          <a:p>
            <a:pPr algn="ctr"/>
            <a:r>
              <a:rPr lang="fr-FR" dirty="0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</a:p>
          <a:p>
            <a:pPr algn="ctr"/>
            <a:r>
              <a:rPr lang="fr-FR" dirty="0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</a:p>
          <a:p>
            <a:pPr algn="ctr"/>
            <a:r>
              <a:rPr lang="fr-FR" dirty="0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È</a:t>
            </a:r>
          </a:p>
          <a:p>
            <a:pPr algn="ctr"/>
            <a:r>
              <a:rPr lang="fr-FR" dirty="0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</a:p>
          <a:p>
            <a:pPr algn="ctr"/>
            <a:r>
              <a:rPr lang="fr-FR" dirty="0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</a:p>
          <a:p>
            <a:pPr algn="ctr"/>
            <a:r>
              <a:rPr lang="fr-FR" dirty="0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</a:p>
          <a:p>
            <a:pPr algn="ctr"/>
            <a:r>
              <a:rPr lang="fr-FR" dirty="0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</a:p>
          <a:p>
            <a:pPr algn="ctr"/>
            <a:r>
              <a:rPr lang="fr-FR" dirty="0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</a:p>
          <a:p>
            <a:pPr algn="ctr"/>
            <a:r>
              <a:rPr lang="fr-FR" dirty="0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endParaRPr lang="fr-FR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4651F28-E31A-E886-D6AC-63A540149CEA}"/>
              </a:ext>
            </a:extLst>
          </p:cNvPr>
          <p:cNvCxnSpPr/>
          <p:nvPr/>
        </p:nvCxnSpPr>
        <p:spPr>
          <a:xfrm>
            <a:off x="138740" y="3666969"/>
            <a:ext cx="938195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9EF00F0-39D3-A104-7D33-625CA50D1969}"/>
              </a:ext>
            </a:extLst>
          </p:cNvPr>
          <p:cNvSpPr/>
          <p:nvPr/>
        </p:nvSpPr>
        <p:spPr>
          <a:xfrm>
            <a:off x="3155447" y="-22120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FR" sz="4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CE4CBB-5CEC-24B1-8CBC-28569F55809F}"/>
              </a:ext>
            </a:extLst>
          </p:cNvPr>
          <p:cNvSpPr/>
          <p:nvPr/>
        </p:nvSpPr>
        <p:spPr>
          <a:xfrm>
            <a:off x="397087" y="527405"/>
            <a:ext cx="1904263" cy="303240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DAC0D3-ADE7-A622-A6CA-F93DD708661F}"/>
              </a:ext>
            </a:extLst>
          </p:cNvPr>
          <p:cNvSpPr/>
          <p:nvPr/>
        </p:nvSpPr>
        <p:spPr>
          <a:xfrm>
            <a:off x="2343177" y="527405"/>
            <a:ext cx="1904263" cy="303240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endParaRPr lang="fr-FR" sz="1700" b="1" u="sng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fr-FR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77ADC3-B75A-E960-88AA-B292AFF3A5A6}"/>
              </a:ext>
            </a:extLst>
          </p:cNvPr>
          <p:cNvSpPr/>
          <p:nvPr/>
        </p:nvSpPr>
        <p:spPr>
          <a:xfrm>
            <a:off x="6232939" y="527405"/>
            <a:ext cx="1904263" cy="303240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E9F573-60D0-C048-E816-B74C5B0DDBBF}"/>
              </a:ext>
            </a:extLst>
          </p:cNvPr>
          <p:cNvSpPr/>
          <p:nvPr/>
        </p:nvSpPr>
        <p:spPr>
          <a:xfrm>
            <a:off x="8216222" y="527406"/>
            <a:ext cx="1612235" cy="62403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DFD06F-3B56-1AB1-B379-DF5DB4A66BCB}"/>
              </a:ext>
            </a:extLst>
          </p:cNvPr>
          <p:cNvSpPr/>
          <p:nvPr/>
        </p:nvSpPr>
        <p:spPr>
          <a:xfrm>
            <a:off x="397085" y="3774125"/>
            <a:ext cx="1904263" cy="298169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1C0A06-6B38-E1CB-2454-941C77E2969B}"/>
              </a:ext>
            </a:extLst>
          </p:cNvPr>
          <p:cNvSpPr/>
          <p:nvPr/>
        </p:nvSpPr>
        <p:spPr>
          <a:xfrm>
            <a:off x="2343176" y="3774126"/>
            <a:ext cx="1904263" cy="29816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C058324-AB5D-DD25-31CC-E56E88C1BD19}"/>
              </a:ext>
            </a:extLst>
          </p:cNvPr>
          <p:cNvSpPr/>
          <p:nvPr/>
        </p:nvSpPr>
        <p:spPr>
          <a:xfrm>
            <a:off x="6257479" y="3774127"/>
            <a:ext cx="1904263" cy="29904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A3FCB25-0C3F-B4C1-9A91-193D2C0C0FE4}"/>
              </a:ext>
            </a:extLst>
          </p:cNvPr>
          <p:cNvSpPr txBox="1"/>
          <p:nvPr/>
        </p:nvSpPr>
        <p:spPr>
          <a:xfrm>
            <a:off x="316063" y="639545"/>
            <a:ext cx="213168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b="1" u="sng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Activités manuelles: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fr-FR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Bonhomme de neige qui pose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fr-FR" sz="16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Bonhomme de neige balançoire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Ours blanc et les aurores boréales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D4614B5-2B6D-809A-F0A5-4FBFB6A2BFBA}"/>
              </a:ext>
            </a:extLst>
          </p:cNvPr>
          <p:cNvSpPr txBox="1"/>
          <p:nvPr/>
        </p:nvSpPr>
        <p:spPr>
          <a:xfrm>
            <a:off x="708478" y="4392027"/>
            <a:ext cx="1395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u="sng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Jeu:</a:t>
            </a:r>
          </a:p>
          <a:p>
            <a:pPr algn="ctr"/>
            <a:endParaRPr lang="fr-FR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fr-FR" sz="2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 forêt interdite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FADF355-E721-E24D-FABC-BBCD68ADA2A6}"/>
              </a:ext>
            </a:extLst>
          </p:cNvPr>
          <p:cNvSpPr txBox="1"/>
          <p:nvPr/>
        </p:nvSpPr>
        <p:spPr>
          <a:xfrm>
            <a:off x="2415648" y="4392027"/>
            <a:ext cx="1591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u="sng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Jeu:</a:t>
            </a:r>
          </a:p>
          <a:p>
            <a:pPr algn="ctr"/>
            <a:endParaRPr lang="fr-FR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fr-FR" sz="2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Les incollables 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FE3C049-3E8E-61A6-9296-9F426EBF615B}"/>
              </a:ext>
            </a:extLst>
          </p:cNvPr>
          <p:cNvSpPr txBox="1"/>
          <p:nvPr/>
        </p:nvSpPr>
        <p:spPr>
          <a:xfrm>
            <a:off x="4265820" y="600730"/>
            <a:ext cx="2002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0A5C720-7EC6-599E-52F4-9219F9524854}"/>
              </a:ext>
            </a:extLst>
          </p:cNvPr>
          <p:cNvSpPr txBox="1"/>
          <p:nvPr/>
        </p:nvSpPr>
        <p:spPr>
          <a:xfrm>
            <a:off x="6211737" y="3901321"/>
            <a:ext cx="199557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b="1" u="sng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Activités manuelles:</a:t>
            </a:r>
          </a:p>
          <a:p>
            <a:pPr algn="ctr"/>
            <a:endParaRPr lang="fr-FR" sz="1700" b="1" u="sng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fr-FR" sz="17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2025 sequins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fr-FR" sz="17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fr-FR" sz="17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Tasse d’hiver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fr-FR" sz="17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fr-FR" sz="17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Paysage d’hiver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fr-FR" sz="17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fr-FR" sz="17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CDD84B40-CAFF-0267-C4AF-88F7A4577B76}"/>
              </a:ext>
            </a:extLst>
          </p:cNvPr>
          <p:cNvSpPr txBox="1"/>
          <p:nvPr/>
        </p:nvSpPr>
        <p:spPr>
          <a:xfrm>
            <a:off x="8177452" y="1284576"/>
            <a:ext cx="1668657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00" b="1" u="sng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Événement:</a:t>
            </a:r>
          </a:p>
          <a:p>
            <a:pPr algn="ctr"/>
            <a:endParaRPr lang="fr-FR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fr-FR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fr-FR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fr-FR" sz="2400" b="1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GRAND JEU</a:t>
            </a:r>
          </a:p>
          <a:p>
            <a:pPr algn="ctr"/>
            <a:endParaRPr lang="fr-FR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fr-FR" sz="2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 Vendredi tout est permis »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01051E9-B0F4-F507-19F5-5C441D3CEDB3}"/>
              </a:ext>
            </a:extLst>
          </p:cNvPr>
          <p:cNvSpPr/>
          <p:nvPr/>
        </p:nvSpPr>
        <p:spPr>
          <a:xfrm>
            <a:off x="4370118" y="527406"/>
            <a:ext cx="1808339" cy="622841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Centre Fermé</a:t>
            </a:r>
          </a:p>
          <a:p>
            <a:pPr algn="ctr"/>
            <a:endParaRPr lang="fr-FR" sz="18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fr-FR" sz="18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fr-FR" sz="18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fr-FR" sz="32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É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É</a:t>
            </a:r>
            <a:endParaRPr lang="fr-FR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82D6BDD1-77C7-45BB-C256-2DD5FA1FFD12}"/>
              </a:ext>
            </a:extLst>
          </p:cNvPr>
          <p:cNvSpPr txBox="1"/>
          <p:nvPr/>
        </p:nvSpPr>
        <p:spPr>
          <a:xfrm>
            <a:off x="2228285" y="645289"/>
            <a:ext cx="213608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b="1" u="sng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Activités manuelles: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D0F3FDA3-8B3A-441F-7456-52AC677FE334}"/>
              </a:ext>
            </a:extLst>
          </p:cNvPr>
          <p:cNvSpPr txBox="1"/>
          <p:nvPr/>
        </p:nvSpPr>
        <p:spPr>
          <a:xfrm>
            <a:off x="2447749" y="1218631"/>
            <a:ext cx="158830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Carte de vœux feu d’artifice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7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Manchot en mosaïque 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48C91201-0990-D08C-1448-14E5CD04EBB0}"/>
              </a:ext>
            </a:extLst>
          </p:cNvPr>
          <p:cNvSpPr txBox="1"/>
          <p:nvPr/>
        </p:nvSpPr>
        <p:spPr>
          <a:xfrm>
            <a:off x="6343626" y="1298584"/>
            <a:ext cx="1668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u="sng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Jeu:</a:t>
            </a:r>
          </a:p>
          <a:p>
            <a:pPr algn="ctr"/>
            <a:endParaRPr lang="fr-FR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fr-FR" sz="2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 hibou  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C7285F8-E97D-F814-ECD7-612782DB603B}"/>
              </a:ext>
            </a:extLst>
          </p:cNvPr>
          <p:cNvSpPr/>
          <p:nvPr/>
        </p:nvSpPr>
        <p:spPr>
          <a:xfrm>
            <a:off x="388311" y="78479"/>
            <a:ext cx="1904262" cy="38093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30/12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0A1D3E6-B90C-E328-1D33-8B26A30949BF}"/>
              </a:ext>
            </a:extLst>
          </p:cNvPr>
          <p:cNvSpPr/>
          <p:nvPr/>
        </p:nvSpPr>
        <p:spPr>
          <a:xfrm>
            <a:off x="2343177" y="82037"/>
            <a:ext cx="1904262" cy="38093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31/12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6F9BC17-DB11-1DE0-B4F4-A96BF3BB1024}"/>
              </a:ext>
            </a:extLst>
          </p:cNvPr>
          <p:cNvSpPr/>
          <p:nvPr/>
        </p:nvSpPr>
        <p:spPr>
          <a:xfrm>
            <a:off x="4370117" y="92889"/>
            <a:ext cx="1808339" cy="38093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01/01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80C1F96-1EEF-9B46-0677-7D47587D8E3E}"/>
              </a:ext>
            </a:extLst>
          </p:cNvPr>
          <p:cNvSpPr/>
          <p:nvPr/>
        </p:nvSpPr>
        <p:spPr>
          <a:xfrm>
            <a:off x="6238949" y="78479"/>
            <a:ext cx="1904262" cy="38093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02/01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9F0C19E-81DA-FA03-1336-0235EE4F0BE3}"/>
              </a:ext>
            </a:extLst>
          </p:cNvPr>
          <p:cNvSpPr/>
          <p:nvPr/>
        </p:nvSpPr>
        <p:spPr>
          <a:xfrm>
            <a:off x="8256000" y="82036"/>
            <a:ext cx="1572457" cy="38093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03/01</a:t>
            </a:r>
          </a:p>
        </p:txBody>
      </p:sp>
    </p:spTree>
    <p:extLst>
      <p:ext uri="{BB962C8B-B14F-4D97-AF65-F5344CB8AC3E}">
        <p14:creationId xmlns:p14="http://schemas.microsoft.com/office/powerpoint/2010/main" val="40186063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C9F819D4C9734A9F72256236ACC7B0" ma:contentTypeVersion="5" ma:contentTypeDescription="Crée un document." ma:contentTypeScope="" ma:versionID="9717ac4f3849ed14d4d24377e0958e9d">
  <xsd:schema xmlns:xsd="http://www.w3.org/2001/XMLSchema" xmlns:xs="http://www.w3.org/2001/XMLSchema" xmlns:p="http://schemas.microsoft.com/office/2006/metadata/properties" xmlns:ns3="aa77b28d-6356-4d8b-8704-05ab7ded5730" targetNamespace="http://schemas.microsoft.com/office/2006/metadata/properties" ma:root="true" ma:fieldsID="dc27c308b8112ab37c655339a1815f3c" ns3:_="">
    <xsd:import namespace="aa77b28d-6356-4d8b-8704-05ab7ded573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77b28d-6356-4d8b-8704-05ab7ded5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A51FD9-B6AD-4D21-9E9C-89F3A62776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77b28d-6356-4d8b-8704-05ab7ded57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735F67-0649-4402-8EE5-009987768659}">
  <ds:schemaRefs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aa77b28d-6356-4d8b-8704-05ab7ded5730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3E99B08-D5EA-46C7-96BA-15D2712C66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315</TotalTime>
  <Words>124</Words>
  <Application>Microsoft Office PowerPoint</Application>
  <PresentationFormat>Format A4 (210 x 297 mm)</PresentationFormat>
  <Paragraphs>76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Bradley Hand ITC</vt:lpstr>
      <vt:lpstr>Calibri</vt:lpstr>
      <vt:lpstr>Calibri Light</vt:lpstr>
      <vt:lpstr>Cambria Math</vt:lpstr>
      <vt:lpstr>Wingdings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charlotte marchand</dc:creator>
  <cp:lastModifiedBy>CLSH LONGPERRIER</cp:lastModifiedBy>
  <cp:revision>8</cp:revision>
  <cp:lastPrinted>2023-09-25T12:35:05Z</cp:lastPrinted>
  <dcterms:created xsi:type="dcterms:W3CDTF">2023-09-12T19:08:31Z</dcterms:created>
  <dcterms:modified xsi:type="dcterms:W3CDTF">2024-12-11T13:06:07Z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0x010100F0C9F819D4C9734A9F72256236ACC7B0</vt:lpwstr>
  </property>
</Properties>
</file>