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DAD20-B29A-0646-3E8E-67AD10CAC868}" v="81" dt="2024-10-28T07:21:06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5F70-E941-F342-811E-B3ECB1DD712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1CD-AD65-0D47-B6DA-4B68CF079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78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5F70-E941-F342-811E-B3ECB1DD712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1CD-AD65-0D47-B6DA-4B68CF079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87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5F70-E941-F342-811E-B3ECB1DD712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1CD-AD65-0D47-B6DA-4B68CF079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53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5F70-E941-F342-811E-B3ECB1DD712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1CD-AD65-0D47-B6DA-4B68CF079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81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5F70-E941-F342-811E-B3ECB1DD712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1CD-AD65-0D47-B6DA-4B68CF079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60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5F70-E941-F342-811E-B3ECB1DD712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1CD-AD65-0D47-B6DA-4B68CF079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69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5F70-E941-F342-811E-B3ECB1DD712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1CD-AD65-0D47-B6DA-4B68CF079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3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5F70-E941-F342-811E-B3ECB1DD712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1CD-AD65-0D47-B6DA-4B68CF079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49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5F70-E941-F342-811E-B3ECB1DD712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1CD-AD65-0D47-B6DA-4B68CF079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44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5F70-E941-F342-811E-B3ECB1DD712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1CD-AD65-0D47-B6DA-4B68CF079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89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45F70-E941-F342-811E-B3ECB1DD712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1CD-AD65-0D47-B6DA-4B68CF079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76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245F70-E941-F342-811E-B3ECB1DD7129}" type="datetimeFigureOut">
              <a:rPr lang="fr-FR" smtClean="0"/>
              <a:t>29/10/2024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AB11CD-AD65-0D47-B6DA-4B68CF0790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175E84DE-66C4-A4B6-6BCE-31BB6AFA1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" y="0"/>
            <a:ext cx="9906000" cy="686917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BFDFF14-8FF1-09C9-32A6-FBD400E99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324" y="635197"/>
            <a:ext cx="6305300" cy="96275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2925" dirty="0">
                <a:latin typeface="Baguet Script"/>
                <a:ea typeface="Gigi" panose="02000000000000000000" pitchFamily="2" charset="0"/>
                <a:cs typeface="Dreaming Outloud Script Pro"/>
              </a:rPr>
              <a:t>Planning des mercredis du groupe maternelle Du 06 Novembre au 18 Décembre 2024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C23CF31-196E-4DB9-AB1E-01CA91D787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42917" y="1882245"/>
            <a:ext cx="1812925" cy="5508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2925" dirty="0">
                <a:latin typeface="Baguet Script" pitchFamily="2" charset="0"/>
              </a:rPr>
              <a:t>Thème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B556FA8-D7B6-9320-C224-074A64D98B4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 rot="10800000" flipV="1">
            <a:off x="6735564" y="1801235"/>
            <a:ext cx="2930525" cy="5508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2925" dirty="0">
                <a:latin typeface="Baguet Script" pitchFamily="2" charset="0"/>
              </a:rPr>
              <a:t>Équipe d’animation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9D7BBEB-B7F7-E44A-43A3-D6808751467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0816" y="4198336"/>
            <a:ext cx="2162175" cy="5508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2925" dirty="0">
                <a:latin typeface="Baguet Script" pitchFamily="2" charset="0"/>
              </a:rPr>
              <a:t>Informations </a:t>
            </a:r>
          </a:p>
        </p:txBody>
      </p:sp>
      <p:pic>
        <p:nvPicPr>
          <p:cNvPr id="4" name="Image 3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B4A9F1F8-3B21-2DED-FB3B-2D783CED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624" y="2405509"/>
            <a:ext cx="1423988" cy="1660029"/>
          </a:xfrm>
          <a:prstGeom prst="rect">
            <a:avLst/>
          </a:prstGeom>
        </p:spPr>
      </p:pic>
      <p:pic>
        <p:nvPicPr>
          <p:cNvPr id="6" name="Image 5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3BD11A86-52FD-72E5-4AB0-906298DAE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32" y="2423718"/>
            <a:ext cx="1362759" cy="1650925"/>
          </a:xfrm>
          <a:prstGeom prst="rect">
            <a:avLst/>
          </a:prstGeom>
        </p:spPr>
      </p:pic>
      <p:pic>
        <p:nvPicPr>
          <p:cNvPr id="10" name="Image 9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BBC78752-2B15-D6E8-E714-383ECE2F7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819" y="3951327"/>
            <a:ext cx="1435597" cy="166002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DABDC6-12B8-0F93-2D96-A9503488418C}"/>
              </a:ext>
            </a:extLst>
          </p:cNvPr>
          <p:cNvSpPr/>
          <p:nvPr/>
        </p:nvSpPr>
        <p:spPr>
          <a:xfrm>
            <a:off x="480816" y="4899422"/>
            <a:ext cx="2163429" cy="11248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endParaRPr lang="fr-FR" sz="1463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‌Pour tout renseignements </a:t>
            </a:r>
            <a:b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</a:br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contactez </a:t>
            </a:r>
            <a:b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</a:br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L’accueil de loisirs</a:t>
            </a:r>
            <a:b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</a:br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06.74.26.69.71 </a:t>
            </a:r>
            <a:br>
              <a:rPr lang="fr-FR" sz="1463" b="1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</a:br>
            <a:endParaRPr lang="fr-FR" sz="1463" b="1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</p:txBody>
      </p:sp>
      <p:pic>
        <p:nvPicPr>
          <p:cNvPr id="13" name="Image 12" descr="Une image contenant Police, Graphique, graphisme, logo&#10;&#10;Description générée automatiquement">
            <a:extLst>
              <a:ext uri="{FF2B5EF4-FFF2-40B4-BE49-F238E27FC236}">
                <a16:creationId xmlns:a16="http://schemas.microsoft.com/office/drawing/2014/main" id="{0E7D28DF-C546-6042-F7D3-67F3D03E1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2125" y="5931876"/>
            <a:ext cx="1319738" cy="40698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7CE84CC-EEAD-BE1E-9932-DEB8108EEC90}"/>
              </a:ext>
            </a:extLst>
          </p:cNvPr>
          <p:cNvSpPr txBox="1"/>
          <p:nvPr/>
        </p:nvSpPr>
        <p:spPr>
          <a:xfrm>
            <a:off x="8642780" y="3810504"/>
            <a:ext cx="671908" cy="3174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63" dirty="0">
                <a:solidFill>
                  <a:schemeClr val="accent5">
                    <a:lumMod val="75000"/>
                  </a:schemeClr>
                </a:solidFill>
                <a:latin typeface="Baguet Script" pitchFamily="2" charset="0"/>
                <a:ea typeface="Franklin Gothic Heavy" panose="02000000000000000000" pitchFamily="2" charset="0"/>
                <a:cs typeface="Dreaming Outloud Script Pro" panose="03050502040304050704" pitchFamily="66" charset="0"/>
              </a:rPr>
              <a:t>Lucie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51D35EF-DBE4-462E-14CE-DBB02E1F65F6}"/>
              </a:ext>
            </a:extLst>
          </p:cNvPr>
          <p:cNvSpPr txBox="1"/>
          <p:nvPr/>
        </p:nvSpPr>
        <p:spPr>
          <a:xfrm>
            <a:off x="8480276" y="5374228"/>
            <a:ext cx="922329" cy="3174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63" dirty="0">
                <a:solidFill>
                  <a:schemeClr val="accent5">
                    <a:lumMod val="75000"/>
                  </a:schemeClr>
                </a:solidFill>
                <a:latin typeface="Baguet Script" pitchFamily="2" charset="0"/>
                <a:ea typeface="Franklin Gothic Heavy" panose="02000000000000000000" pitchFamily="2" charset="0"/>
                <a:cs typeface="Dreaming Outloud Script Pro" panose="03050502040304050704" pitchFamily="66" charset="0"/>
              </a:rPr>
              <a:t>Charlotte </a:t>
            </a:r>
          </a:p>
        </p:txBody>
      </p:sp>
      <p:pic>
        <p:nvPicPr>
          <p:cNvPr id="15" name="Image 14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2C2A6ECF-4CEF-C588-FBDA-2818C7283F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5230" y="5931876"/>
            <a:ext cx="1215382" cy="435856"/>
          </a:xfrm>
          <a:prstGeom prst="rect">
            <a:avLst/>
          </a:prstGeom>
        </p:spPr>
      </p:pic>
      <p:pic>
        <p:nvPicPr>
          <p:cNvPr id="14" name="Image 13" descr="Une image contenant texte, ciel, capture d’écran, plein air&#10;&#10;Description générée automatiquement">
            <a:extLst>
              <a:ext uri="{FF2B5EF4-FFF2-40B4-BE49-F238E27FC236}">
                <a16:creationId xmlns:a16="http://schemas.microsoft.com/office/drawing/2014/main" id="{59ADA1AE-9C19-F4BA-E20B-C4FBA0D2FB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9230" y="2633145"/>
            <a:ext cx="1530494" cy="847568"/>
          </a:xfrm>
          <a:prstGeom prst="rect">
            <a:avLst/>
          </a:prstGeom>
        </p:spPr>
      </p:pic>
      <p:pic>
        <p:nvPicPr>
          <p:cNvPr id="21" name="Image 20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BFC9666C-B97B-CACB-3753-4C04447D137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609" t="19915" r="3824" b="20085"/>
          <a:stretch/>
        </p:blipFill>
        <p:spPr>
          <a:xfrm>
            <a:off x="653450" y="2663717"/>
            <a:ext cx="1730620" cy="786425"/>
          </a:xfrm>
          <a:prstGeom prst="rect">
            <a:avLst/>
          </a:prstGeom>
        </p:spPr>
      </p:pic>
      <p:pic>
        <p:nvPicPr>
          <p:cNvPr id="25" name="Image 24" descr="Une image contenant Police, logo, symbole, Graphique&#10;&#10;Description générée automatiquement">
            <a:extLst>
              <a:ext uri="{FF2B5EF4-FFF2-40B4-BE49-F238E27FC236}">
                <a16:creationId xmlns:a16="http://schemas.microsoft.com/office/drawing/2014/main" id="{B3371E9A-2DE6-1F50-EEDC-23EC88BD04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7024" y="3892194"/>
            <a:ext cx="1615235" cy="1065398"/>
          </a:xfrm>
          <a:prstGeom prst="rect">
            <a:avLst/>
          </a:prstGeom>
        </p:spPr>
      </p:pic>
      <p:pic>
        <p:nvPicPr>
          <p:cNvPr id="22" name="Image 21" descr="Une image contenant personne, Visage humain, habits, sourire&#10;&#10;Description générée automatiquement">
            <a:extLst>
              <a:ext uri="{FF2B5EF4-FFF2-40B4-BE49-F238E27FC236}">
                <a16:creationId xmlns:a16="http://schemas.microsoft.com/office/drawing/2014/main" id="{E8BEF3ED-A48C-B4F2-8827-F284C02630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4155" y="4255232"/>
            <a:ext cx="1402958" cy="105221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1F94F8B-7E41-D73C-E2ED-30C06F97872B}"/>
              </a:ext>
            </a:extLst>
          </p:cNvPr>
          <p:cNvSpPr txBox="1"/>
          <p:nvPr/>
        </p:nvSpPr>
        <p:spPr>
          <a:xfrm>
            <a:off x="6835342" y="3829296"/>
            <a:ext cx="720584" cy="3174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63" dirty="0">
                <a:solidFill>
                  <a:schemeClr val="accent5">
                    <a:lumMod val="75000"/>
                  </a:schemeClr>
                </a:solidFill>
                <a:latin typeface="Baguet Script" pitchFamily="2" charset="0"/>
                <a:ea typeface="Franklin Gothic Heavy" panose="02000000000000000000" pitchFamily="2" charset="0"/>
                <a:cs typeface="Dreaming Outloud Script Pro" panose="03050502040304050704" pitchFamily="66" charset="0"/>
              </a:rPr>
              <a:t>Sanah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DC9E6E-AF4C-CA8D-F826-7B665FE80B04}"/>
              </a:ext>
            </a:extLst>
          </p:cNvPr>
          <p:cNvSpPr/>
          <p:nvPr/>
        </p:nvSpPr>
        <p:spPr>
          <a:xfrm flipH="1" flipV="1">
            <a:off x="6854858" y="5374228"/>
            <a:ext cx="727136" cy="270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F72DEC0-D9D2-706F-7C4F-DA1577266D26}"/>
              </a:ext>
            </a:extLst>
          </p:cNvPr>
          <p:cNvSpPr txBox="1"/>
          <p:nvPr/>
        </p:nvSpPr>
        <p:spPr>
          <a:xfrm>
            <a:off x="6727301" y="5350775"/>
            <a:ext cx="936666" cy="31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60" dirty="0">
                <a:solidFill>
                  <a:schemeClr val="accent5">
                    <a:lumMod val="75000"/>
                  </a:schemeClr>
                </a:solidFill>
                <a:latin typeface="Baguet Script" panose="00000500000000000000" pitchFamily="2" charset="0"/>
              </a:rPr>
              <a:t>Amélie</a:t>
            </a:r>
          </a:p>
        </p:txBody>
      </p:sp>
    </p:spTree>
    <p:extLst>
      <p:ext uri="{BB962C8B-B14F-4D97-AF65-F5344CB8AC3E}">
        <p14:creationId xmlns:p14="http://schemas.microsoft.com/office/powerpoint/2010/main" val="331706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DB5D3BC-CB18-B7A7-3AD2-C8247D65B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92"/>
            <a:ext cx="9923738" cy="68548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BFDFF14-8FF1-09C9-32A6-FBD400E99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754" y="1050986"/>
            <a:ext cx="1755000" cy="2037823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r>
              <a:rPr lang="fr-FR" sz="1463" u="sng" dirty="0">
                <a:latin typeface="Baguet Script"/>
                <a:ea typeface="Gigi" panose="02000000000000000000" pitchFamily="2" charset="0"/>
                <a:cs typeface="Dreaming Outloud Script Pro"/>
              </a:rPr>
              <a:t>La nuit au musée </a:t>
            </a:r>
            <a:br>
              <a:rPr lang="fr-FR" sz="1463" dirty="0">
                <a:latin typeface="Baguet Script" pitchFamily="2" charset="0"/>
                <a:ea typeface="Gigi" panose="02000000000000000000" pitchFamily="2" charset="0"/>
                <a:cs typeface="Dreaming Outloud Script Pro" panose="03050502040304050704" pitchFamily="66" charset="0"/>
              </a:rPr>
            </a:br>
            <a:br>
              <a:rPr lang="fr-FR" sz="1463" dirty="0">
                <a:latin typeface="Baguet Script" pitchFamily="2" charset="0"/>
                <a:ea typeface="Gigi" panose="02000000000000000000" pitchFamily="2" charset="0"/>
                <a:cs typeface="Dreaming Outloud Script Pro" panose="03050502040304050704" pitchFamily="66" charset="0"/>
              </a:rPr>
            </a:br>
            <a:r>
              <a:rPr lang="fr-FR" sz="1463" dirty="0">
                <a:latin typeface="Baguet Script"/>
                <a:ea typeface="Gigi" panose="02000000000000000000" pitchFamily="2" charset="0"/>
                <a:cs typeface="Dreaming Outloud Script Pro"/>
              </a:rPr>
              <a:t>Les statues au musée </a:t>
            </a:r>
            <a:br>
              <a:rPr lang="fr-FR" sz="1463" dirty="0">
                <a:latin typeface="Baguet Script" pitchFamily="2" charset="0"/>
                <a:ea typeface="Gigi" panose="02000000000000000000" pitchFamily="2" charset="0"/>
                <a:cs typeface="Dreaming Outloud Script Pro" panose="03050502040304050704" pitchFamily="66" charset="0"/>
              </a:rPr>
            </a:br>
            <a:r>
              <a:rPr lang="fr-FR" sz="1463" dirty="0">
                <a:latin typeface="Baguet Script"/>
                <a:ea typeface="Gigi" panose="02000000000000000000" pitchFamily="2" charset="0"/>
                <a:cs typeface="Dreaming Outloud Script Pro"/>
              </a:rPr>
              <a:t>(jeu)</a:t>
            </a:r>
            <a:br>
              <a:rPr lang="fr-FR" sz="1463" dirty="0">
                <a:latin typeface="Baguet Script" pitchFamily="2" charset="0"/>
                <a:ea typeface="Gigi" panose="02000000000000000000" pitchFamily="2" charset="0"/>
                <a:cs typeface="Dreaming Outloud Script Pro" panose="03050502040304050704" pitchFamily="66" charset="0"/>
              </a:rPr>
            </a:br>
            <a:r>
              <a:rPr lang="fr-FR" sz="1463" dirty="0">
                <a:latin typeface="Baguet Script"/>
                <a:ea typeface="Gigi" panose="02000000000000000000" pitchFamily="2" charset="0"/>
                <a:cs typeface="Dreaming Outloud Script Pro"/>
              </a:rPr>
              <a:t> </a:t>
            </a:r>
            <a:br>
              <a:rPr lang="fr-FR" sz="1463" dirty="0">
                <a:latin typeface="Baguet Script" pitchFamily="2" charset="0"/>
                <a:ea typeface="Gigi" panose="02000000000000000000" pitchFamily="2" charset="0"/>
                <a:cs typeface="Dreaming Outloud Script Pro" panose="03050502040304050704" pitchFamily="66" charset="0"/>
              </a:rPr>
            </a:br>
            <a:r>
              <a:rPr lang="fr-FR" sz="1463" dirty="0">
                <a:latin typeface="Baguet Script"/>
                <a:ea typeface="Gigi" panose="02000000000000000000" pitchFamily="2" charset="0"/>
                <a:cs typeface="Dreaming Outloud Script Pro"/>
              </a:rPr>
              <a:t>Squelette </a:t>
            </a:r>
            <a:br>
              <a:rPr lang="fr-FR" sz="1463" dirty="0">
                <a:latin typeface="Baguet Script"/>
                <a:ea typeface="Gigi" panose="02000000000000000000" pitchFamily="2" charset="0"/>
                <a:cs typeface="Dreaming Outloud Script Pro"/>
              </a:rPr>
            </a:br>
            <a:br>
              <a:rPr lang="fr-FR" sz="1463" dirty="0">
                <a:latin typeface="Baguet Script" pitchFamily="2" charset="0"/>
                <a:ea typeface="Gigi" panose="02000000000000000000" pitchFamily="2" charset="0"/>
                <a:cs typeface="Dreaming Outloud Script Pro" panose="03050502040304050704" pitchFamily="66" charset="0"/>
              </a:rPr>
            </a:br>
            <a:r>
              <a:rPr lang="fr-FR" sz="1463" dirty="0">
                <a:latin typeface="Baguet Script"/>
                <a:ea typeface="Gigi" panose="02000000000000000000" pitchFamily="2" charset="0"/>
                <a:cs typeface="Dreaming Outloud Script Pro"/>
              </a:rPr>
              <a:t>Dinosaure</a:t>
            </a:r>
            <a:endParaRPr lang="fr-FR" sz="1463" dirty="0">
              <a:latin typeface="Baguet Script" pitchFamily="2" charset="0"/>
              <a:ea typeface="Gigi" panose="02000000000000000000" pitchFamily="2" charset="0"/>
              <a:cs typeface="Dreaming Outloud Script Pro" panose="03050502040304050704" pitchFamily="66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1B3C790-8904-77DE-DAB6-B18E5879D6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01652" y="1046753"/>
            <a:ext cx="1754188" cy="204628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t">
            <a:normAutofit/>
          </a:bodyPr>
          <a:lstStyle/>
          <a:p>
            <a:r>
              <a:rPr lang="fr-FR" sz="1463" u="sng" dirty="0">
                <a:latin typeface="Baguet Script"/>
                <a:cs typeface="Dreaming Outloud Script Pro"/>
              </a:rPr>
              <a:t>Les 101 Dalmatiens</a:t>
            </a:r>
            <a:br>
              <a:rPr lang="fr-FR" sz="1463" u="sng" dirty="0">
                <a:latin typeface="Baguet Script" pitchFamily="2" charset="0"/>
                <a:cs typeface="Dreaming Outloud Script Pro" panose="03050502040304050704" pitchFamily="66" charset="0"/>
              </a:rPr>
            </a:br>
            <a:br>
              <a:rPr lang="fr-FR" sz="1463" dirty="0">
                <a:latin typeface="Baguet Script" pitchFamily="2" charset="0"/>
                <a:cs typeface="Dreaming Outloud Script Pro" panose="03050502040304050704" pitchFamily="66" charset="0"/>
              </a:rPr>
            </a:br>
            <a:r>
              <a:rPr lang="fr-FR" sz="1463" dirty="0">
                <a:latin typeface="Baguet Script"/>
                <a:cs typeface="Dreaming Outloud Script Pro"/>
              </a:rPr>
              <a:t>Cruella </a:t>
            </a:r>
            <a:r>
              <a:rPr lang="fr-FR" sz="1463" dirty="0" err="1">
                <a:latin typeface="Baguet Script"/>
                <a:cs typeface="Dreaming Outloud Script Pro"/>
              </a:rPr>
              <a:t>craft</a:t>
            </a:r>
            <a:br>
              <a:rPr lang="fr-FR" sz="1463" dirty="0">
                <a:latin typeface="Baguet Script" pitchFamily="2" charset="0"/>
                <a:cs typeface="Dreaming Outloud Script Pro" panose="03050502040304050704" pitchFamily="66" charset="0"/>
              </a:rPr>
            </a:br>
            <a:br>
              <a:rPr lang="fr-FR" sz="1463" dirty="0">
                <a:latin typeface="Baguet Script" pitchFamily="2" charset="0"/>
                <a:cs typeface="Dreaming Outloud Script Pro" panose="03050502040304050704" pitchFamily="66" charset="0"/>
              </a:rPr>
            </a:br>
            <a:r>
              <a:rPr lang="fr-FR" sz="1463" dirty="0">
                <a:latin typeface="Baguet Script"/>
                <a:cs typeface="Dreaming Outloud Script Pro"/>
              </a:rPr>
              <a:t>Dalmatien </a:t>
            </a:r>
            <a:r>
              <a:rPr lang="fr-FR" sz="1463" dirty="0" err="1">
                <a:latin typeface="Baguet Script"/>
                <a:cs typeface="Dreaming Outloud Script Pro"/>
              </a:rPr>
              <a:t>craft</a:t>
            </a:r>
            <a:br>
              <a:rPr lang="fr-FR" sz="1463" dirty="0">
                <a:latin typeface="Baguet Script"/>
                <a:cs typeface="Dreaming Outloud Script Pro"/>
              </a:rPr>
            </a:br>
            <a:br>
              <a:rPr lang="fr-FR" sz="1463" dirty="0">
                <a:latin typeface="Baguet Script" pitchFamily="2" charset="0"/>
                <a:cs typeface="Dreaming Outloud Script Pro" panose="03050502040304050704" pitchFamily="66" charset="0"/>
              </a:rPr>
            </a:br>
            <a:r>
              <a:rPr lang="fr-FR" sz="1463" dirty="0">
                <a:latin typeface="Baguet Script"/>
                <a:cs typeface="Dreaming Outloud Script Pro"/>
              </a:rPr>
              <a:t>Chien en assiette</a:t>
            </a:r>
            <a:endParaRPr lang="fr-FR" sz="1463" dirty="0">
              <a:latin typeface="Baguet Script" pitchFamily="2" charset="0"/>
              <a:cs typeface="Dreaming Outloud Script Pro" panose="03050502040304050704" pitchFamily="66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C23CF31-196E-4DB9-AB1E-01CA91D787B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625110" y="1058863"/>
            <a:ext cx="1754187" cy="204787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fr-FR" sz="1463" u="sng" dirty="0">
                <a:latin typeface="Baguet Script"/>
              </a:rPr>
              <a:t>Les Gardiens de la Galaxie </a:t>
            </a:r>
            <a:br>
              <a:rPr lang="fr-FR" sz="1463" dirty="0">
                <a:latin typeface="Baguet Script" pitchFamily="2" charset="0"/>
              </a:rPr>
            </a:br>
            <a:br>
              <a:rPr lang="fr-FR" sz="1463" dirty="0">
                <a:latin typeface="Baguet Script" pitchFamily="2" charset="0"/>
              </a:rPr>
            </a:br>
            <a:r>
              <a:rPr lang="fr-FR" sz="1463" dirty="0">
                <a:latin typeface="Baguet Script"/>
              </a:rPr>
              <a:t>Je s’appelle Groot / Je s’appelle (prénom)</a:t>
            </a:r>
            <a:br>
              <a:rPr lang="fr-FR" sz="1463" dirty="0">
                <a:latin typeface="Baguet Script" pitchFamily="2" charset="0"/>
              </a:rPr>
            </a:br>
            <a:br>
              <a:rPr lang="fr-FR" sz="1463" dirty="0">
                <a:latin typeface="Baguet Script" pitchFamily="2" charset="0"/>
              </a:rPr>
            </a:br>
            <a:r>
              <a:rPr lang="fr-FR" sz="1463" dirty="0">
                <a:latin typeface="Baguet Script"/>
              </a:rPr>
              <a:t>Groot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B556FA8-D7B6-9320-C224-074A64D98B4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 rot="10800000" flipV="1">
            <a:off x="3951338" y="1060735"/>
            <a:ext cx="1754188" cy="204787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fr-FR" sz="1463" u="sng" dirty="0" err="1">
                <a:latin typeface="Baguet Script"/>
              </a:rPr>
              <a:t>Wall.E</a:t>
            </a:r>
            <a:br>
              <a:rPr lang="fr-FR" sz="1463" u="sng" dirty="0">
                <a:latin typeface="Baguet Script" pitchFamily="2" charset="0"/>
              </a:rPr>
            </a:br>
            <a:br>
              <a:rPr lang="fr-FR" sz="1463" dirty="0">
                <a:latin typeface="Baguet Script" pitchFamily="2" charset="0"/>
              </a:rPr>
            </a:br>
            <a:r>
              <a:rPr lang="fr-FR" sz="1463" dirty="0">
                <a:latin typeface="Baguet Script"/>
              </a:rPr>
              <a:t>Perles à repasser</a:t>
            </a:r>
            <a:br>
              <a:rPr lang="fr-FR" sz="1463" dirty="0">
                <a:latin typeface="Baguet Script" pitchFamily="2" charset="0"/>
              </a:rPr>
            </a:br>
            <a:br>
              <a:rPr lang="fr-FR" sz="1463" dirty="0">
                <a:latin typeface="Baguet Script" pitchFamily="2" charset="0"/>
              </a:rPr>
            </a:br>
            <a:r>
              <a:rPr lang="fr-FR" sz="1463" dirty="0">
                <a:latin typeface="Baguet Script"/>
              </a:rPr>
              <a:t>Pot </a:t>
            </a:r>
            <a:r>
              <a:rPr lang="fr-FR" sz="1463">
                <a:latin typeface="Baguet Script"/>
              </a:rPr>
              <a:t>de fleurs </a:t>
            </a:r>
            <a:r>
              <a:rPr lang="fr-FR" sz="1463" dirty="0">
                <a:latin typeface="Baguet Script"/>
              </a:rPr>
              <a:t>en papier</a:t>
            </a:r>
            <a:br>
              <a:rPr lang="fr-FR" sz="1463" dirty="0">
                <a:latin typeface="Baguet Script"/>
              </a:rPr>
            </a:br>
            <a:br>
              <a:rPr lang="fr-FR" sz="1463" dirty="0">
                <a:latin typeface="Baguet Script" pitchFamily="2" charset="0"/>
              </a:rPr>
            </a:br>
            <a:r>
              <a:rPr lang="fr-FR" sz="1463" dirty="0">
                <a:latin typeface="Baguet Script"/>
              </a:rPr>
              <a:t>Robot en carton</a:t>
            </a:r>
            <a:endParaRPr lang="fr-FR" sz="1463" dirty="0">
              <a:latin typeface="Baguet Script" pitchFamily="2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9D7BBEB-B7F7-E44A-43A3-D6808751467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788224" y="1057237"/>
            <a:ext cx="1754187" cy="204787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fr-FR" sz="1463" u="sng" dirty="0" err="1">
                <a:latin typeface="Baguet Script"/>
              </a:rPr>
              <a:t>Iron</a:t>
            </a:r>
            <a:r>
              <a:rPr lang="fr-FR" sz="1463" u="sng" dirty="0">
                <a:latin typeface="Baguet Script"/>
              </a:rPr>
              <a:t> Man</a:t>
            </a:r>
            <a:br>
              <a:rPr lang="fr-FR" sz="1463" u="sng" dirty="0">
                <a:latin typeface="Baguet Script" pitchFamily="2" charset="0"/>
              </a:rPr>
            </a:br>
            <a:br>
              <a:rPr lang="fr-FR" sz="1463" u="sng" dirty="0">
                <a:latin typeface="Baguet Script" pitchFamily="2" charset="0"/>
              </a:rPr>
            </a:br>
            <a:r>
              <a:rPr lang="fr-FR" sz="1463" dirty="0">
                <a:latin typeface="Baguet Script"/>
              </a:rPr>
              <a:t>Photophore</a:t>
            </a:r>
            <a:r>
              <a:rPr lang="fr-FR" sz="1463" u="sng" dirty="0">
                <a:latin typeface="Baguet Script"/>
              </a:rPr>
              <a:t> </a:t>
            </a:r>
            <a:br>
              <a:rPr lang="fr-FR" sz="1463" u="sng" dirty="0">
                <a:latin typeface="Baguet Script" pitchFamily="2" charset="0"/>
              </a:rPr>
            </a:br>
            <a:br>
              <a:rPr lang="fr-FR" sz="1463" u="sng" dirty="0">
                <a:latin typeface="Baguet Script" pitchFamily="2" charset="0"/>
              </a:rPr>
            </a:br>
            <a:r>
              <a:rPr lang="fr-FR" sz="1463" dirty="0">
                <a:latin typeface="Baguet Script"/>
              </a:rPr>
              <a:t>Masque </a:t>
            </a:r>
            <a:r>
              <a:rPr lang="fr-FR" sz="1463" dirty="0" err="1">
                <a:latin typeface="Baguet Script"/>
              </a:rPr>
              <a:t>Iron</a:t>
            </a:r>
            <a:r>
              <a:rPr lang="fr-FR" sz="1463" dirty="0">
                <a:latin typeface="Baguet Script"/>
              </a:rPr>
              <a:t> Man</a:t>
            </a:r>
            <a:br>
              <a:rPr lang="fr-FR" sz="1463" dirty="0">
                <a:latin typeface="Baguet Script"/>
              </a:rPr>
            </a:br>
            <a:br>
              <a:rPr lang="fr-FR" sz="1463" dirty="0">
                <a:latin typeface="Baguet Script"/>
              </a:rPr>
            </a:br>
            <a:r>
              <a:rPr lang="fr-FR" sz="1463" dirty="0" err="1">
                <a:latin typeface="Baguet Script"/>
              </a:rPr>
              <a:t>Iron</a:t>
            </a:r>
            <a:r>
              <a:rPr lang="fr-FR" sz="1463" dirty="0">
                <a:latin typeface="Baguet Script"/>
              </a:rPr>
              <a:t> en papier</a:t>
            </a:r>
            <a:endParaRPr lang="fr-FR" sz="1463" dirty="0">
              <a:latin typeface="Baguet Script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DABDC6-12B8-0F93-2D96-A9503488418C}"/>
              </a:ext>
            </a:extLst>
          </p:cNvPr>
          <p:cNvSpPr/>
          <p:nvPr/>
        </p:nvSpPr>
        <p:spPr>
          <a:xfrm>
            <a:off x="248005" y="3179117"/>
            <a:ext cx="1755000" cy="87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Sieste </a:t>
            </a:r>
          </a:p>
          <a:p>
            <a:pPr algn="ctr"/>
            <a:br>
              <a:rPr lang="fr-FR" sz="1463" b="1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</a:br>
            <a:endParaRPr lang="fr-FR" sz="1463" b="1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1F94F8B-7E41-D73C-E2ED-30C06F97872B}"/>
              </a:ext>
            </a:extLst>
          </p:cNvPr>
          <p:cNvSpPr txBox="1"/>
          <p:nvPr/>
        </p:nvSpPr>
        <p:spPr>
          <a:xfrm>
            <a:off x="61479" y="3261474"/>
            <a:ext cx="246284" cy="2343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463" dirty="0">
                <a:solidFill>
                  <a:schemeClr val="bg1"/>
                </a:solidFill>
                <a:latin typeface="Bernard MT Condensed" panose="02050806060905020404" pitchFamily="18" charset="0"/>
                <a:ea typeface="Franklin Gothic Heavy" panose="02000000000000000000" pitchFamily="2" charset="0"/>
                <a:cs typeface="Dreaming Outloud Script Pro" panose="03050502040304050704" pitchFamily="66" charset="0"/>
              </a:rPr>
              <a:t>Après-midi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7CE84CC-EEAD-BE1E-9932-DEB8108EEC90}"/>
              </a:ext>
            </a:extLst>
          </p:cNvPr>
          <p:cNvSpPr txBox="1"/>
          <p:nvPr/>
        </p:nvSpPr>
        <p:spPr>
          <a:xfrm>
            <a:off x="51356" y="1490446"/>
            <a:ext cx="196649" cy="1217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463" dirty="0">
                <a:solidFill>
                  <a:schemeClr val="bg1"/>
                </a:solidFill>
                <a:latin typeface="Bernard MT Condensed" panose="02050806060905020404" pitchFamily="18" charset="0"/>
                <a:ea typeface="Franklin Gothic Heavy" panose="02000000000000000000" pitchFamily="2" charset="0"/>
                <a:cs typeface="Dreaming Outloud Script Pro" panose="03050502040304050704" pitchFamily="66" charset="0"/>
              </a:rPr>
              <a:t>Matin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D1DC0E6-BA2C-BE75-3B09-ED621E3D2568}"/>
              </a:ext>
            </a:extLst>
          </p:cNvPr>
          <p:cNvSpPr txBox="1"/>
          <p:nvPr/>
        </p:nvSpPr>
        <p:spPr>
          <a:xfrm>
            <a:off x="400058" y="762105"/>
            <a:ext cx="14508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63" dirty="0">
                <a:solidFill>
                  <a:schemeClr val="bg1"/>
                </a:solidFill>
                <a:latin typeface="Bernard MT Condensed" panose="02050806060905020404" pitchFamily="18" charset="0"/>
                <a:ea typeface="Franklin Gothic Heavy" panose="02000000000000000000" pitchFamily="2" charset="0"/>
                <a:cs typeface="Dreaming Outloud Script Pro" panose="03050502040304050704" pitchFamily="66" charset="0"/>
              </a:rPr>
              <a:t>06/11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67193-6CDF-2DBF-5CD7-EF09E9F55235}"/>
              </a:ext>
            </a:extLst>
          </p:cNvPr>
          <p:cNvSpPr/>
          <p:nvPr/>
        </p:nvSpPr>
        <p:spPr>
          <a:xfrm>
            <a:off x="260982" y="4110630"/>
            <a:ext cx="1755000" cy="204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t"/>
          <a:lstStyle/>
          <a:p>
            <a:pPr algn="ctr"/>
            <a:r>
              <a:rPr lang="fr-FR" sz="1300" u="sng" dirty="0" err="1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Taram</a:t>
            </a:r>
            <a:r>
              <a:rPr lang="fr-FR" sz="1300" u="sng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 et le chaudron magique </a:t>
            </a:r>
          </a:p>
          <a:p>
            <a:pPr algn="ctr"/>
            <a:endParaRPr lang="fr-FR" sz="1300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300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Le chaudron magique</a:t>
            </a:r>
            <a:r>
              <a:rPr lang="fr-FR" sz="1300" u="sng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 </a:t>
            </a:r>
            <a:endParaRPr lang="fr-FR" sz="1300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endParaRPr lang="fr-FR" sz="1300" u="sng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300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Décor ton chaudron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5EE18C-CF44-9F5C-3938-2711DF9A7965}"/>
              </a:ext>
            </a:extLst>
          </p:cNvPr>
          <p:cNvSpPr txBox="1"/>
          <p:nvPr/>
        </p:nvSpPr>
        <p:spPr>
          <a:xfrm>
            <a:off x="2365377" y="720733"/>
            <a:ext cx="14508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63" dirty="0">
                <a:solidFill>
                  <a:schemeClr val="bg1"/>
                </a:solidFill>
                <a:latin typeface="Bernard MT Condensed" panose="02050806060905020404" pitchFamily="18" charset="0"/>
                <a:ea typeface="Franklin Gothic Heavy" panose="02000000000000000000" pitchFamily="2" charset="0"/>
                <a:cs typeface="Dreaming Outloud Script Pro" panose="03050502040304050704" pitchFamily="66" charset="0"/>
              </a:rPr>
              <a:t>13/11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ECB49E2-88A0-413E-0A86-D89945430AFD}"/>
              </a:ext>
            </a:extLst>
          </p:cNvPr>
          <p:cNvSpPr txBox="1"/>
          <p:nvPr/>
        </p:nvSpPr>
        <p:spPr>
          <a:xfrm>
            <a:off x="4192623" y="720733"/>
            <a:ext cx="14508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63" dirty="0">
                <a:solidFill>
                  <a:schemeClr val="bg1"/>
                </a:solidFill>
                <a:latin typeface="Bernard MT Condensed" panose="02050806060905020404" pitchFamily="18" charset="0"/>
                <a:ea typeface="Franklin Gothic Heavy" panose="02000000000000000000" pitchFamily="2" charset="0"/>
                <a:cs typeface="Dreaming Outloud Script Pro" panose="03050502040304050704" pitchFamily="66" charset="0"/>
              </a:rPr>
              <a:t>20/11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C14B285-EC43-860D-F578-0D623647887D}"/>
              </a:ext>
            </a:extLst>
          </p:cNvPr>
          <p:cNvSpPr txBox="1"/>
          <p:nvPr/>
        </p:nvSpPr>
        <p:spPr>
          <a:xfrm>
            <a:off x="5960512" y="712302"/>
            <a:ext cx="14508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63" dirty="0">
                <a:solidFill>
                  <a:schemeClr val="bg1"/>
                </a:solidFill>
                <a:latin typeface="Bernard MT Condensed" panose="02050806060905020404" pitchFamily="18" charset="0"/>
                <a:ea typeface="Franklin Gothic Heavy" panose="02000000000000000000" pitchFamily="2" charset="0"/>
                <a:cs typeface="Dreaming Outloud Script Pro" panose="03050502040304050704" pitchFamily="66" charset="0"/>
              </a:rPr>
              <a:t>27/11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7EB1CE1-1189-47F3-AC95-301E26D1E2AB}"/>
              </a:ext>
            </a:extLst>
          </p:cNvPr>
          <p:cNvSpPr txBox="1"/>
          <p:nvPr/>
        </p:nvSpPr>
        <p:spPr>
          <a:xfrm>
            <a:off x="7772212" y="704261"/>
            <a:ext cx="14508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63" dirty="0">
                <a:solidFill>
                  <a:schemeClr val="bg1"/>
                </a:solidFill>
                <a:latin typeface="Bernard MT Condensed" panose="02050806060905020404" pitchFamily="18" charset="0"/>
                <a:ea typeface="Franklin Gothic Heavy" panose="02000000000000000000" pitchFamily="2" charset="0"/>
                <a:cs typeface="Dreaming Outloud Script Pro" panose="03050502040304050704" pitchFamily="66" charset="0"/>
              </a:rPr>
              <a:t>04/12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9E8478-523F-84F4-31CD-5B5A29F0BF42}"/>
              </a:ext>
            </a:extLst>
          </p:cNvPr>
          <p:cNvSpPr/>
          <p:nvPr/>
        </p:nvSpPr>
        <p:spPr>
          <a:xfrm>
            <a:off x="2145999" y="3169706"/>
            <a:ext cx="1755000" cy="87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Sieste</a:t>
            </a:r>
          </a:p>
          <a:p>
            <a:pPr algn="ctr"/>
            <a:br>
              <a:rPr lang="fr-FR" sz="1463" b="1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</a:br>
            <a:endParaRPr lang="fr-FR" sz="1463" b="1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D6061A-D887-5CA0-9FB3-EF27E214033B}"/>
              </a:ext>
            </a:extLst>
          </p:cNvPr>
          <p:cNvSpPr/>
          <p:nvPr/>
        </p:nvSpPr>
        <p:spPr>
          <a:xfrm>
            <a:off x="3973251" y="3169706"/>
            <a:ext cx="1755000" cy="87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Sieste </a:t>
            </a:r>
          </a:p>
          <a:p>
            <a:pPr algn="ctr"/>
            <a:br>
              <a:rPr lang="fr-FR" sz="1463" b="1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</a:br>
            <a:endParaRPr lang="fr-FR" sz="1463" b="1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B2BA6B-C3E3-4F7F-02D2-173ACBDAE4B6}"/>
              </a:ext>
            </a:extLst>
          </p:cNvPr>
          <p:cNvSpPr/>
          <p:nvPr/>
        </p:nvSpPr>
        <p:spPr>
          <a:xfrm>
            <a:off x="5778390" y="3169706"/>
            <a:ext cx="1755000" cy="87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Sieste </a:t>
            </a:r>
          </a:p>
          <a:p>
            <a:pPr algn="ctr"/>
            <a:br>
              <a:rPr lang="fr-FR" sz="1463" b="1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</a:br>
            <a:endParaRPr lang="fr-FR" sz="1463" b="1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7B27E5-559B-49A3-3104-B63751AFCC64}"/>
              </a:ext>
            </a:extLst>
          </p:cNvPr>
          <p:cNvSpPr/>
          <p:nvPr/>
        </p:nvSpPr>
        <p:spPr>
          <a:xfrm>
            <a:off x="7605641" y="3169706"/>
            <a:ext cx="1755000" cy="87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Sieste</a:t>
            </a:r>
          </a:p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 </a:t>
            </a:r>
            <a:br>
              <a:rPr lang="fr-FR" sz="1463" b="1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</a:br>
            <a:endParaRPr lang="fr-FR" sz="1463" b="1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4CBBFA-5776-F2EB-A8EE-1499ADD684AB}"/>
              </a:ext>
            </a:extLst>
          </p:cNvPr>
          <p:cNvSpPr/>
          <p:nvPr/>
        </p:nvSpPr>
        <p:spPr>
          <a:xfrm>
            <a:off x="2130256" y="4093448"/>
            <a:ext cx="1755000" cy="204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t"/>
          <a:lstStyle/>
          <a:p>
            <a:pPr algn="ctr"/>
            <a:r>
              <a:rPr lang="fr-FR" sz="1300" u="sng" dirty="0" err="1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Kuzco</a:t>
            </a:r>
            <a:endParaRPr lang="fr-FR" sz="1300" u="sng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endParaRPr lang="fr-FR" sz="1300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300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Lama</a:t>
            </a:r>
          </a:p>
          <a:p>
            <a:pPr algn="ctr"/>
            <a:endParaRPr lang="fr-FR" sz="1300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300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Chapeau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20E5C2-9DF7-B52E-1ED4-CB4C0D8CA9C3}"/>
              </a:ext>
            </a:extLst>
          </p:cNvPr>
          <p:cNvSpPr/>
          <p:nvPr/>
        </p:nvSpPr>
        <p:spPr>
          <a:xfrm>
            <a:off x="7605641" y="4101820"/>
            <a:ext cx="1755000" cy="204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t"/>
          <a:lstStyle/>
          <a:p>
            <a:pPr algn="ctr"/>
            <a:r>
              <a:rPr lang="fr-FR" sz="1463" u="sng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Le Bossu de Notre Dame </a:t>
            </a:r>
            <a:b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</a:br>
            <a:endParaRPr lang="fr-FR" sz="1463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Masques vitraux </a:t>
            </a:r>
          </a:p>
          <a:p>
            <a:pPr algn="ctr"/>
            <a:endParaRPr lang="fr-FR" sz="1463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La couronne du Bossu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BFFE40-4A40-5441-E3FB-82C8B637149B}"/>
              </a:ext>
            </a:extLst>
          </p:cNvPr>
          <p:cNvSpPr/>
          <p:nvPr/>
        </p:nvSpPr>
        <p:spPr>
          <a:xfrm>
            <a:off x="3973251" y="4110630"/>
            <a:ext cx="1755000" cy="204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t"/>
          <a:lstStyle/>
          <a:p>
            <a:pPr algn="ctr"/>
            <a:r>
              <a:rPr lang="fr-FR" sz="1463" u="sng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Cendrillon </a:t>
            </a:r>
          </a:p>
          <a:p>
            <a:pPr algn="ctr"/>
            <a:endParaRPr lang="fr-FR" sz="1463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La chaussure perdue </a:t>
            </a:r>
          </a:p>
          <a:p>
            <a:pPr algn="ctr"/>
            <a:endParaRPr lang="fr-FR" sz="1463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La baguette de fée </a:t>
            </a:r>
          </a:p>
          <a:p>
            <a:pPr algn="ctr"/>
            <a:endParaRPr lang="fr-FR" sz="1463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463" dirty="0">
                <a:solidFill>
                  <a:schemeClr val="tx1"/>
                </a:solidFill>
                <a:latin typeface="Baguet Script"/>
                <a:ea typeface="+mn-lt"/>
                <a:cs typeface="+mn-lt"/>
              </a:rPr>
              <a:t>La princesse et le prince</a:t>
            </a:r>
            <a:endParaRPr lang="fr-FR" sz="1463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4EE982-C509-04B8-9580-94441B18582E}"/>
              </a:ext>
            </a:extLst>
          </p:cNvPr>
          <p:cNvSpPr/>
          <p:nvPr/>
        </p:nvSpPr>
        <p:spPr>
          <a:xfrm>
            <a:off x="5805921" y="4111800"/>
            <a:ext cx="1755000" cy="204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t"/>
          <a:lstStyle/>
          <a:p>
            <a:pPr algn="ctr"/>
            <a:r>
              <a:rPr lang="fr-FR" sz="1463" u="sng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Ferdinand et le taureau</a:t>
            </a:r>
          </a:p>
          <a:p>
            <a:pPr algn="ctr"/>
            <a:endParaRPr lang="fr-FR" sz="1463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Construction du taureau</a:t>
            </a:r>
          </a:p>
          <a:p>
            <a:pPr algn="ctr"/>
            <a:endParaRPr lang="fr-FR" sz="1463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Dessine le taureau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FBF0949-29EF-7E9F-E11F-79B5B0881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9" y="3491269"/>
            <a:ext cx="789830" cy="5153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3EB4C97-B4F4-F2FD-108B-9B81D81F3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07" y="3491269"/>
            <a:ext cx="789830" cy="51539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240B78E-D46E-CDCA-EC15-26A67B0EE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36" y="3491269"/>
            <a:ext cx="789830" cy="51539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64398A0F-AD49-E52E-4797-F3B5E59F0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44" y="3491269"/>
            <a:ext cx="789830" cy="51539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1D59F8A-ACD7-FC2D-B591-A19B0F6CD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742" y="3491269"/>
            <a:ext cx="789830" cy="5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DB5D3BC-CB18-B7A7-3AD2-C8247D65B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37" y="0"/>
            <a:ext cx="9923738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BFDFF14-8FF1-09C9-32A6-FBD400E99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569" y="1123985"/>
            <a:ext cx="1755000" cy="2037823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r>
              <a:rPr lang="fr-FR" sz="1463" u="sng" dirty="0">
                <a:latin typeface="Baguet Script"/>
                <a:ea typeface="Gigi" panose="02000000000000000000" pitchFamily="2" charset="0"/>
                <a:cs typeface="Dreaming Outloud Script Pro"/>
              </a:rPr>
              <a:t>Winnie l'Ourson</a:t>
            </a:r>
            <a:br>
              <a:rPr lang="fr-FR" sz="1463" dirty="0">
                <a:latin typeface="Baguet Script" pitchFamily="2" charset="0"/>
                <a:ea typeface="Gigi" panose="02000000000000000000" pitchFamily="2" charset="0"/>
                <a:cs typeface="Dreaming Outloud Script Pro" panose="03050502040304050704" pitchFamily="66" charset="0"/>
              </a:rPr>
            </a:br>
            <a:br>
              <a:rPr lang="fr-FR" sz="1463" dirty="0">
                <a:latin typeface="Baguet Script" pitchFamily="2" charset="0"/>
                <a:ea typeface="Gigi" panose="02000000000000000000" pitchFamily="2" charset="0"/>
                <a:cs typeface="Dreaming Outloud Script Pro" panose="03050502040304050704" pitchFamily="66" charset="0"/>
              </a:rPr>
            </a:br>
            <a:r>
              <a:rPr lang="fr-FR" sz="1463" dirty="0">
                <a:latin typeface="Baguet Script"/>
                <a:ea typeface="Gigi" panose="02000000000000000000" pitchFamily="2" charset="0"/>
                <a:cs typeface="Dreaming Outloud Script Pro"/>
              </a:rPr>
              <a:t>Winnie en pompon </a:t>
            </a:r>
            <a:br>
              <a:rPr lang="fr-FR" sz="1463" dirty="0">
                <a:latin typeface="Baguet Script" pitchFamily="2" charset="0"/>
                <a:ea typeface="Gigi" panose="02000000000000000000" pitchFamily="2" charset="0"/>
                <a:cs typeface="Dreaming Outloud Script Pro" panose="03050502040304050704" pitchFamily="66" charset="0"/>
              </a:rPr>
            </a:br>
            <a:br>
              <a:rPr lang="fr-FR" sz="1463" dirty="0">
                <a:latin typeface="Baguet Script" pitchFamily="2" charset="0"/>
                <a:ea typeface="Gigi" panose="02000000000000000000" pitchFamily="2" charset="0"/>
                <a:cs typeface="Dreaming Outloud Script Pro" panose="03050502040304050704" pitchFamily="66" charset="0"/>
              </a:rPr>
            </a:br>
            <a:r>
              <a:rPr lang="fr-FR" sz="1463" dirty="0">
                <a:latin typeface="Baguet Script"/>
                <a:ea typeface="Gigi" panose="02000000000000000000" pitchFamily="2" charset="0"/>
                <a:cs typeface="Dreaming Outloud Script Pro"/>
              </a:rPr>
              <a:t> Winnie et ses amis</a:t>
            </a:r>
            <a:br>
              <a:rPr lang="fr-FR" sz="1463" dirty="0">
                <a:latin typeface="Baguet Script"/>
                <a:ea typeface="Gigi" panose="02000000000000000000" pitchFamily="2" charset="0"/>
                <a:cs typeface="Dreaming Outloud Script Pro"/>
              </a:rPr>
            </a:br>
            <a:br>
              <a:rPr lang="fr-FR" sz="1463" dirty="0">
                <a:latin typeface="Baguet Script" pitchFamily="2" charset="0"/>
                <a:ea typeface="Gigi" panose="02000000000000000000" pitchFamily="2" charset="0"/>
                <a:cs typeface="Dreaming Outloud Script Pro" panose="03050502040304050704" pitchFamily="66" charset="0"/>
              </a:rPr>
            </a:br>
            <a:r>
              <a:rPr lang="fr-FR" sz="1463" dirty="0">
                <a:latin typeface="Baguet Script"/>
                <a:ea typeface="Gigi" panose="02000000000000000000" pitchFamily="2" charset="0"/>
                <a:cs typeface="Dreaming Outloud Script Pro"/>
              </a:rPr>
              <a:t>L'ourson et son miel</a:t>
            </a:r>
            <a:endParaRPr lang="fr-FR" sz="1463" dirty="0">
              <a:latin typeface="Baguet Script" pitchFamily="2" charset="0"/>
              <a:ea typeface="Gigi" panose="02000000000000000000" pitchFamily="2" charset="0"/>
              <a:cs typeface="Dreaming Outloud Script Pro" panose="03050502040304050704" pitchFamily="66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1B3C790-8904-77DE-DAB6-B18E5879D6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06451" y="1066062"/>
            <a:ext cx="1755775" cy="204787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fr-FR" sz="1463" u="sng" dirty="0">
                <a:latin typeface="Baguet Script" pitchFamily="2" charset="0"/>
                <a:cs typeface="Dreaming Outloud Script Pro" panose="03050502040304050704" pitchFamily="66" charset="0"/>
              </a:rPr>
              <a:t>Lutins d'élites</a:t>
            </a:r>
            <a:br>
              <a:rPr lang="fr-FR" sz="1463" dirty="0">
                <a:latin typeface="Baguet Script" pitchFamily="2" charset="0"/>
                <a:cs typeface="Dreaming Outloud Script Pro" panose="03050502040304050704" pitchFamily="66" charset="0"/>
              </a:rPr>
            </a:br>
            <a:br>
              <a:rPr lang="fr-FR" sz="1463" dirty="0">
                <a:latin typeface="Baguet Script" pitchFamily="2" charset="0"/>
                <a:cs typeface="Dreaming Outloud Script Pro" panose="03050502040304050704" pitchFamily="66" charset="0"/>
              </a:rPr>
            </a:br>
            <a:r>
              <a:rPr lang="fr-FR" sz="1463" dirty="0">
                <a:latin typeface="Baguet Script" pitchFamily="2" charset="0"/>
                <a:cs typeface="Dreaming Outloud Script Pro" panose="03050502040304050704" pitchFamily="66" charset="0"/>
              </a:rPr>
              <a:t>Chapeau de lutin</a:t>
            </a:r>
            <a:br>
              <a:rPr lang="fr-FR" sz="1463" dirty="0">
                <a:latin typeface="Baguet Script" pitchFamily="2" charset="0"/>
                <a:cs typeface="Dreaming Outloud Script Pro" panose="03050502040304050704" pitchFamily="66" charset="0"/>
              </a:rPr>
            </a:br>
            <a:br>
              <a:rPr lang="fr-FR" sz="1463" dirty="0">
                <a:latin typeface="Baguet Script" pitchFamily="2" charset="0"/>
                <a:cs typeface="Dreaming Outloud Script Pro" panose="03050502040304050704" pitchFamily="66" charset="0"/>
              </a:rPr>
            </a:br>
            <a:r>
              <a:rPr lang="fr-FR" sz="1463" dirty="0">
                <a:latin typeface="Baguet Script" pitchFamily="2" charset="0"/>
                <a:cs typeface="Dreaming Outloud Script Pro" panose="03050502040304050704" pitchFamily="66" charset="0"/>
              </a:rPr>
              <a:t>Lunettes des lutins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DABDC6-12B8-0F93-2D96-A9503488418C}"/>
              </a:ext>
            </a:extLst>
          </p:cNvPr>
          <p:cNvSpPr/>
          <p:nvPr/>
        </p:nvSpPr>
        <p:spPr>
          <a:xfrm>
            <a:off x="1050569" y="3179117"/>
            <a:ext cx="1755000" cy="87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Sieste </a:t>
            </a:r>
          </a:p>
          <a:p>
            <a:pPr algn="ctr"/>
            <a:br>
              <a:rPr lang="fr-FR" sz="1463" b="1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</a:br>
            <a:endParaRPr lang="fr-FR" sz="1463" b="1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1F94F8B-7E41-D73C-E2ED-30C06F97872B}"/>
              </a:ext>
            </a:extLst>
          </p:cNvPr>
          <p:cNvSpPr txBox="1"/>
          <p:nvPr/>
        </p:nvSpPr>
        <p:spPr>
          <a:xfrm>
            <a:off x="688231" y="3298050"/>
            <a:ext cx="246284" cy="23435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463" dirty="0">
                <a:solidFill>
                  <a:schemeClr val="bg1"/>
                </a:solidFill>
                <a:latin typeface="Baguet Script" pitchFamily="2" charset="0"/>
                <a:ea typeface="Franklin Gothic Heavy" panose="02000000000000000000" pitchFamily="2" charset="0"/>
                <a:cs typeface="Dreaming Outloud Script Pro" panose="03050502040304050704" pitchFamily="66" charset="0"/>
              </a:rPr>
              <a:t>Après-midi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7CE84CC-EEAD-BE1E-9932-DEB8108EEC90}"/>
              </a:ext>
            </a:extLst>
          </p:cNvPr>
          <p:cNvSpPr txBox="1"/>
          <p:nvPr/>
        </p:nvSpPr>
        <p:spPr>
          <a:xfrm>
            <a:off x="737866" y="1481018"/>
            <a:ext cx="196649" cy="12179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1463" dirty="0">
                <a:solidFill>
                  <a:schemeClr val="bg1"/>
                </a:solidFill>
                <a:latin typeface="Baguet Script" pitchFamily="2" charset="0"/>
                <a:ea typeface="Franklin Gothic Heavy" panose="02000000000000000000" pitchFamily="2" charset="0"/>
                <a:cs typeface="Dreaming Outloud Script Pro" panose="03050502040304050704" pitchFamily="66" charset="0"/>
              </a:rPr>
              <a:t>Matin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D1DC0E6-BA2C-BE75-3B09-ED621E3D2568}"/>
              </a:ext>
            </a:extLst>
          </p:cNvPr>
          <p:cNvSpPr txBox="1"/>
          <p:nvPr/>
        </p:nvSpPr>
        <p:spPr>
          <a:xfrm>
            <a:off x="1202623" y="716539"/>
            <a:ext cx="14508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63" dirty="0">
                <a:solidFill>
                  <a:schemeClr val="bg1"/>
                </a:solidFill>
                <a:latin typeface="Baguet Script" pitchFamily="2" charset="0"/>
                <a:ea typeface="Franklin Gothic Heavy" panose="02000000000000000000" pitchFamily="2" charset="0"/>
                <a:cs typeface="Dreaming Outloud Script Pro" panose="03050502040304050704" pitchFamily="66" charset="0"/>
              </a:rPr>
              <a:t>11/12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567193-6CDF-2DBF-5CD7-EF09E9F55235}"/>
              </a:ext>
            </a:extLst>
          </p:cNvPr>
          <p:cNvSpPr/>
          <p:nvPr/>
        </p:nvSpPr>
        <p:spPr>
          <a:xfrm>
            <a:off x="1050569" y="4091237"/>
            <a:ext cx="1755000" cy="204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t"/>
          <a:lstStyle/>
          <a:p>
            <a:pPr algn="ctr"/>
            <a:r>
              <a:rPr lang="fr-FR" sz="1300" u="sng" dirty="0" err="1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Aladdin</a:t>
            </a:r>
            <a:endParaRPr lang="fr-FR" sz="1300" u="sng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endParaRPr lang="fr-FR" sz="1300" u="sng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300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La lampe magique</a:t>
            </a:r>
          </a:p>
          <a:p>
            <a:pPr algn="ctr"/>
            <a:endParaRPr lang="fr-FR" sz="1300" u="sng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300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Le génie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5EE18C-CF44-9F5C-3938-2711DF9A7965}"/>
              </a:ext>
            </a:extLst>
          </p:cNvPr>
          <p:cNvSpPr txBox="1"/>
          <p:nvPr/>
        </p:nvSpPr>
        <p:spPr>
          <a:xfrm>
            <a:off x="6615547" y="748603"/>
            <a:ext cx="145089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63" dirty="0">
                <a:solidFill>
                  <a:schemeClr val="bg1"/>
                </a:solidFill>
                <a:latin typeface="Baguet Script" pitchFamily="2" charset="0"/>
                <a:ea typeface="Franklin Gothic Heavy" panose="02000000000000000000" pitchFamily="2" charset="0"/>
                <a:cs typeface="Dreaming Outloud Script Pro" panose="03050502040304050704" pitchFamily="66" charset="0"/>
              </a:rPr>
              <a:t>18/12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9E8478-523F-84F4-31CD-5B5A29F0BF42}"/>
              </a:ext>
            </a:extLst>
          </p:cNvPr>
          <p:cNvSpPr/>
          <p:nvPr/>
        </p:nvSpPr>
        <p:spPr>
          <a:xfrm>
            <a:off x="6407226" y="3179117"/>
            <a:ext cx="1755000" cy="87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r>
              <a:rPr lang="fr-FR" sz="1463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Sieste</a:t>
            </a:r>
          </a:p>
          <a:p>
            <a:pPr algn="ctr"/>
            <a:br>
              <a:rPr lang="fr-FR" sz="1463" b="1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</a:br>
            <a:endParaRPr lang="fr-FR" sz="1463" b="1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4CBBFA-5776-F2EB-A8EE-1499ADD684AB}"/>
              </a:ext>
            </a:extLst>
          </p:cNvPr>
          <p:cNvSpPr/>
          <p:nvPr/>
        </p:nvSpPr>
        <p:spPr>
          <a:xfrm>
            <a:off x="6407226" y="4093954"/>
            <a:ext cx="1755000" cy="2047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t"/>
          <a:lstStyle/>
          <a:p>
            <a:pPr algn="ctr"/>
            <a:r>
              <a:rPr lang="fr-FR" sz="1300" u="sng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L’étrange Noël de Monsieur Jack</a:t>
            </a:r>
            <a:endParaRPr lang="fr-FR" sz="1300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endParaRPr lang="fr-FR" sz="1300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300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Photophore</a:t>
            </a:r>
          </a:p>
          <a:p>
            <a:pPr algn="ctr"/>
            <a:endParaRPr lang="fr-FR" sz="1300" u="sng" dirty="0">
              <a:solidFill>
                <a:schemeClr val="tx1"/>
              </a:solidFill>
              <a:latin typeface="Baguet Script" pitchFamily="2" charset="0"/>
              <a:ea typeface="+mn-lt"/>
              <a:cs typeface="+mn-lt"/>
            </a:endParaRPr>
          </a:p>
          <a:p>
            <a:pPr algn="ctr"/>
            <a:r>
              <a:rPr lang="fr-FR" sz="1300" dirty="0">
                <a:solidFill>
                  <a:schemeClr val="tx1"/>
                </a:solidFill>
                <a:latin typeface="Baguet Script" pitchFamily="2" charset="0"/>
                <a:ea typeface="+mn-lt"/>
                <a:cs typeface="+mn-lt"/>
              </a:rPr>
              <a:t>La tête de Monsieur Jack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B23223-F375-F574-BF3B-4B5141B19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53" y="3491269"/>
            <a:ext cx="789830" cy="5153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AC00FCF-99D0-C752-7DA2-88A74B846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78" y="3491269"/>
            <a:ext cx="789830" cy="5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115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248</Words>
  <Application>Microsoft Office PowerPoint</Application>
  <PresentationFormat>Format A4 (210 x 297 mm)</PresentationFormat>
  <Paragraphs>78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Baguet Script</vt:lpstr>
      <vt:lpstr>Bernard MT Condensed</vt:lpstr>
      <vt:lpstr>Thème Office</vt:lpstr>
      <vt:lpstr>Planning des mercredis du groupe maternelle Du 06 Novembre au 18 Décembre 2024</vt:lpstr>
      <vt:lpstr>La nuit au musée   Les statues au musée  (jeu)   Squelette   Dinosaure</vt:lpstr>
      <vt:lpstr>Winnie l'Ourson  Winnie en pompon    Winnie et ses amis  L'ourson et son miel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Laloux</dc:creator>
  <cp:lastModifiedBy>Service Scolaire</cp:lastModifiedBy>
  <cp:revision>33</cp:revision>
  <dcterms:created xsi:type="dcterms:W3CDTF">2024-10-13T19:54:32Z</dcterms:created>
  <dcterms:modified xsi:type="dcterms:W3CDTF">2024-10-29T13:12:53Z</dcterms:modified>
</cp:coreProperties>
</file>