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</p:sldIdLst>
  <p:sldSz cx="9906000" cy="6858000" type="A4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100" d="100"/>
          <a:sy n="100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3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0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0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82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2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7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20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5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79FC-6237-4A37-9F41-C755C1BE450B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re de loisirs : un été dynamique pour les enfants • Mignovillard.fr">
            <a:extLst>
              <a:ext uri="{FF2B5EF4-FFF2-40B4-BE49-F238E27FC236}">
                <a16:creationId xmlns:a16="http://schemas.microsoft.com/office/drawing/2014/main" id="{DCC4DC8A-1EEF-2DC0-EBCE-9AE0029C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D71E45-7437-2EEF-2FA4-67FA2119371A}"/>
              </a:ext>
            </a:extLst>
          </p:cNvPr>
          <p:cNvSpPr/>
          <p:nvPr/>
        </p:nvSpPr>
        <p:spPr>
          <a:xfrm>
            <a:off x="1569018" y="-67620"/>
            <a:ext cx="68756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PLANNING GROUPE ELEMENTAIRE</a:t>
            </a:r>
          </a:p>
          <a:p>
            <a:pPr algn="ctr"/>
            <a:r>
              <a:rPr lang="fr-F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MERCREDI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S NOVEMBRE - DECEMBRE</a:t>
            </a:r>
            <a:endParaRPr lang="fr-FR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0FE45A4-6DE3-FAD0-DC1D-C458139C3836}"/>
              </a:ext>
            </a:extLst>
          </p:cNvPr>
          <p:cNvSpPr/>
          <p:nvPr/>
        </p:nvSpPr>
        <p:spPr>
          <a:xfrm>
            <a:off x="1962316" y="1323712"/>
            <a:ext cx="1745314" cy="71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32E664F-5055-7DFB-4D91-7EA02F9080F9}"/>
              </a:ext>
            </a:extLst>
          </p:cNvPr>
          <p:cNvSpPr/>
          <p:nvPr/>
        </p:nvSpPr>
        <p:spPr>
          <a:xfrm>
            <a:off x="5071385" y="1332548"/>
            <a:ext cx="4770048" cy="71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4FF25-7925-DF30-26F2-C02DC4B8C0CD}"/>
              </a:ext>
            </a:extLst>
          </p:cNvPr>
          <p:cNvSpPr/>
          <p:nvPr/>
        </p:nvSpPr>
        <p:spPr>
          <a:xfrm>
            <a:off x="2158206" y="1388581"/>
            <a:ext cx="1233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THEME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ADA63-F8EB-F3A4-AC95-58360E56F619}"/>
              </a:ext>
            </a:extLst>
          </p:cNvPr>
          <p:cNvSpPr/>
          <p:nvPr/>
        </p:nvSpPr>
        <p:spPr>
          <a:xfrm>
            <a:off x="5006818" y="1368826"/>
            <a:ext cx="4935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EQUIPE D’ANIMATION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EF4AC-8CAA-E84E-6351-9CB5A389AD4B}"/>
              </a:ext>
            </a:extLst>
          </p:cNvPr>
          <p:cNvSpPr/>
          <p:nvPr/>
        </p:nvSpPr>
        <p:spPr>
          <a:xfrm rot="20613437">
            <a:off x="435141" y="2455136"/>
            <a:ext cx="39934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Ce qui nous entoure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98B3630-8630-F8EA-2232-9606F89C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078" y="2201078"/>
            <a:ext cx="1481358" cy="17182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6DC0444-0E73-5748-97F8-0302D0551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7919" r="18463" b="22057"/>
          <a:stretch/>
        </p:blipFill>
        <p:spPr bwMode="auto">
          <a:xfrm>
            <a:off x="5821912" y="2957096"/>
            <a:ext cx="1504528" cy="1706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F786F50-23E6-218C-F573-ABF332F66A59}"/>
              </a:ext>
            </a:extLst>
          </p:cNvPr>
          <p:cNvSpPr/>
          <p:nvPr/>
        </p:nvSpPr>
        <p:spPr>
          <a:xfrm>
            <a:off x="161270" y="4645649"/>
            <a:ext cx="3399112" cy="539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626F10-5B24-A160-67B4-D3C52ACA2B9D}"/>
              </a:ext>
            </a:extLst>
          </p:cNvPr>
          <p:cNvSpPr/>
          <p:nvPr/>
        </p:nvSpPr>
        <p:spPr>
          <a:xfrm>
            <a:off x="161270" y="5106303"/>
            <a:ext cx="3399112" cy="1565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Freestyle Script" panose="030804020302050B0404" pitchFamily="66" charset="0"/>
              </a:rPr>
              <a:t>Pour tout renseignements contactez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  <a:latin typeface="Freestyle Script" panose="030804020302050B0404" pitchFamily="66" charset="0"/>
              </a:rPr>
              <a:t>L’accueil de loisirs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  <a:latin typeface="Freestyle Script" panose="030804020302050B0404" pitchFamily="66" charset="0"/>
              </a:rPr>
              <a:t>06.74.26.69.71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5E238F-A450-73DA-83AA-30BE9255639E}"/>
              </a:ext>
            </a:extLst>
          </p:cNvPr>
          <p:cNvSpPr/>
          <p:nvPr/>
        </p:nvSpPr>
        <p:spPr>
          <a:xfrm>
            <a:off x="126306" y="4583589"/>
            <a:ext cx="3469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INFORMATIONS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4309322-473B-E0D7-C4EB-1C82CD916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825" y="6107554"/>
            <a:ext cx="1646063" cy="57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9111B3-40A2-3CA9-E6E4-615FE27FC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251" y="6107554"/>
            <a:ext cx="1768439" cy="6833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D340D7-4452-B137-16F3-E9DBEA7F3386}"/>
              </a:ext>
            </a:extLst>
          </p:cNvPr>
          <p:cNvSpPr/>
          <p:nvPr/>
        </p:nvSpPr>
        <p:spPr>
          <a:xfrm>
            <a:off x="6156107" y="2315677"/>
            <a:ext cx="938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Erin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A092C-CBFD-CBF1-E2E2-AA4F2E4751F7}"/>
              </a:ext>
            </a:extLst>
          </p:cNvPr>
          <p:cNvSpPr/>
          <p:nvPr/>
        </p:nvSpPr>
        <p:spPr>
          <a:xfrm>
            <a:off x="7411077" y="3702966"/>
            <a:ext cx="25613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18715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ntre de loisirs : un été dynamique pour les enfants • Mignovillard.fr">
            <a:extLst>
              <a:ext uri="{FF2B5EF4-FFF2-40B4-BE49-F238E27FC236}">
                <a16:creationId xmlns:a16="http://schemas.microsoft.com/office/drawing/2014/main" id="{FB95FF2A-B7B1-D8D9-4F9D-A08AC0D7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BA9AB5-B51C-3C19-668F-8CFCA0F34E16}"/>
              </a:ext>
            </a:extLst>
          </p:cNvPr>
          <p:cNvSpPr/>
          <p:nvPr/>
        </p:nvSpPr>
        <p:spPr>
          <a:xfrm>
            <a:off x="3274" y="887633"/>
            <a:ext cx="34496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M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A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T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I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DADD7-B3EF-CF57-7E6C-981EC918A05C}"/>
              </a:ext>
            </a:extLst>
          </p:cNvPr>
          <p:cNvSpPr/>
          <p:nvPr/>
        </p:nvSpPr>
        <p:spPr>
          <a:xfrm>
            <a:off x="44151" y="3289915"/>
            <a:ext cx="34496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A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P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R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E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S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-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M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I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D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0C2C64-9238-DE40-D90A-0B6A3D63D369}"/>
              </a:ext>
            </a:extLst>
          </p:cNvPr>
          <p:cNvSpPr/>
          <p:nvPr/>
        </p:nvSpPr>
        <p:spPr>
          <a:xfrm>
            <a:off x="700721" y="-80703"/>
            <a:ext cx="1499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Freestyle Script" panose="030804020302050B0404" pitchFamily="66" charset="0"/>
              </a:rPr>
              <a:t>06/11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F00F0-39D3-A104-7D33-625CA50D1969}"/>
              </a:ext>
            </a:extLst>
          </p:cNvPr>
          <p:cNvSpPr/>
          <p:nvPr/>
        </p:nvSpPr>
        <p:spPr>
          <a:xfrm>
            <a:off x="3194045" y="-80703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Freestyle Script" panose="030804020302050B0404" pitchFamily="66" charset="0"/>
              </a:rPr>
              <a:t>13/11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40ABB-3557-1E17-5A53-C1C73A5260BE}"/>
              </a:ext>
            </a:extLst>
          </p:cNvPr>
          <p:cNvSpPr/>
          <p:nvPr/>
        </p:nvSpPr>
        <p:spPr>
          <a:xfrm>
            <a:off x="5322168" y="-56382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20/11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6CDCA5-2513-51C4-43E7-1E0FE383294B}"/>
              </a:ext>
            </a:extLst>
          </p:cNvPr>
          <p:cNvSpPr/>
          <p:nvPr/>
        </p:nvSpPr>
        <p:spPr>
          <a:xfrm>
            <a:off x="7820492" y="-73524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27/11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AC0D3-ADE7-A622-A6CA-F93DD708661F}"/>
              </a:ext>
            </a:extLst>
          </p:cNvPr>
          <p:cNvSpPr/>
          <p:nvPr/>
        </p:nvSpPr>
        <p:spPr>
          <a:xfrm>
            <a:off x="2777630" y="623942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DFD06F-3B56-1AB1-B379-DF5DB4A66BCB}"/>
              </a:ext>
            </a:extLst>
          </p:cNvPr>
          <p:cNvSpPr/>
          <p:nvPr/>
        </p:nvSpPr>
        <p:spPr>
          <a:xfrm>
            <a:off x="389117" y="3429001"/>
            <a:ext cx="2213207" cy="307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1C0A06-6B38-E1CB-2454-941C77E2969B}"/>
              </a:ext>
            </a:extLst>
          </p:cNvPr>
          <p:cNvSpPr/>
          <p:nvPr/>
        </p:nvSpPr>
        <p:spPr>
          <a:xfrm>
            <a:off x="2773469" y="3429001"/>
            <a:ext cx="2213207" cy="307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9C3DAD-FA05-005E-06B4-CC7EFE00837D}"/>
              </a:ext>
            </a:extLst>
          </p:cNvPr>
          <p:cNvSpPr/>
          <p:nvPr/>
        </p:nvSpPr>
        <p:spPr>
          <a:xfrm>
            <a:off x="5159038" y="3429001"/>
            <a:ext cx="2213207" cy="307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Bradley Hand ITC" panose="03070402050302030203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058324-AB5D-DD25-31CC-E56E88C1BD19}"/>
              </a:ext>
            </a:extLst>
          </p:cNvPr>
          <p:cNvSpPr/>
          <p:nvPr/>
        </p:nvSpPr>
        <p:spPr>
          <a:xfrm>
            <a:off x="7540446" y="3429001"/>
            <a:ext cx="2213207" cy="307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D4614B5-2B6D-809A-F0A5-4FBFB6A2BFBA}"/>
              </a:ext>
            </a:extLst>
          </p:cNvPr>
          <p:cNvSpPr txBox="1"/>
          <p:nvPr/>
        </p:nvSpPr>
        <p:spPr>
          <a:xfrm>
            <a:off x="794870" y="3698598"/>
            <a:ext cx="1469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La grille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FADF355-E721-E24D-FABC-BBCD68ADA2A6}"/>
              </a:ext>
            </a:extLst>
          </p:cNvPr>
          <p:cNvSpPr txBox="1"/>
          <p:nvPr/>
        </p:nvSpPr>
        <p:spPr>
          <a:xfrm>
            <a:off x="2873029" y="3732640"/>
            <a:ext cx="202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Le couloir fou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6451F12-7795-531B-1BB6-DDAF78425529}"/>
              </a:ext>
            </a:extLst>
          </p:cNvPr>
          <p:cNvSpPr txBox="1"/>
          <p:nvPr/>
        </p:nvSpPr>
        <p:spPr>
          <a:xfrm>
            <a:off x="2678581" y="641011"/>
            <a:ext cx="2416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Ecureuil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Aquarium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1742152-7CFF-6817-440B-CFF4C03584CE}"/>
              </a:ext>
            </a:extLst>
          </p:cNvPr>
          <p:cNvSpPr txBox="1"/>
          <p:nvPr/>
        </p:nvSpPr>
        <p:spPr>
          <a:xfrm>
            <a:off x="5218902" y="3566913"/>
            <a:ext cx="20934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La forêt magique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CC100A7-31DE-FDED-327D-C84A8A2E9F1B}"/>
              </a:ext>
            </a:extLst>
          </p:cNvPr>
          <p:cNvSpPr txBox="1"/>
          <p:nvPr/>
        </p:nvSpPr>
        <p:spPr>
          <a:xfrm>
            <a:off x="7575509" y="3566912"/>
            <a:ext cx="21781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Dessin mystère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FB4AB-97C5-98B7-072C-DA456BF63805}"/>
              </a:ext>
            </a:extLst>
          </p:cNvPr>
          <p:cNvSpPr/>
          <p:nvPr/>
        </p:nvSpPr>
        <p:spPr>
          <a:xfrm>
            <a:off x="389117" y="618331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DB7E71-7D7D-74F5-2F60-BD419C6DFFD3}"/>
              </a:ext>
            </a:extLst>
          </p:cNvPr>
          <p:cNvSpPr/>
          <p:nvPr/>
        </p:nvSpPr>
        <p:spPr>
          <a:xfrm>
            <a:off x="5159038" y="634362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821CE1C-E601-0298-03E9-3B234468FD49}"/>
              </a:ext>
            </a:extLst>
          </p:cNvPr>
          <p:cNvSpPr txBox="1"/>
          <p:nvPr/>
        </p:nvSpPr>
        <p:spPr>
          <a:xfrm>
            <a:off x="261727" y="634362"/>
            <a:ext cx="2473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Pan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Fleurs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FE3C049-3E8E-61A6-9296-9F426EBF615B}"/>
              </a:ext>
            </a:extLst>
          </p:cNvPr>
          <p:cNvSpPr txBox="1"/>
          <p:nvPr/>
        </p:nvSpPr>
        <p:spPr>
          <a:xfrm>
            <a:off x="5095328" y="641010"/>
            <a:ext cx="2360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Hérisson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Ombre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9580D7-D052-3E1B-37AE-6D31D344D217}"/>
              </a:ext>
            </a:extLst>
          </p:cNvPr>
          <p:cNvSpPr/>
          <p:nvPr/>
        </p:nvSpPr>
        <p:spPr>
          <a:xfrm>
            <a:off x="7575509" y="618331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A5C720-7EC6-599E-52F4-9219F9524854}"/>
              </a:ext>
            </a:extLst>
          </p:cNvPr>
          <p:cNvSpPr txBox="1"/>
          <p:nvPr/>
        </p:nvSpPr>
        <p:spPr>
          <a:xfrm>
            <a:off x="7540446" y="647660"/>
            <a:ext cx="2306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Parapluie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Oiseaux</a:t>
            </a:r>
          </a:p>
        </p:txBody>
      </p:sp>
    </p:spTree>
    <p:extLst>
      <p:ext uri="{BB962C8B-B14F-4D97-AF65-F5344CB8AC3E}">
        <p14:creationId xmlns:p14="http://schemas.microsoft.com/office/powerpoint/2010/main" val="401860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entre de loisirs : un été dynamique pour les enfants • Mignovillard.fr">
            <a:extLst>
              <a:ext uri="{FF2B5EF4-FFF2-40B4-BE49-F238E27FC236}">
                <a16:creationId xmlns:a16="http://schemas.microsoft.com/office/drawing/2014/main" id="{4E6E0A20-548D-AC98-D4A8-DA5B6B2F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80338A-AF94-1018-037A-4C117C3CE61C}"/>
              </a:ext>
            </a:extLst>
          </p:cNvPr>
          <p:cNvSpPr/>
          <p:nvPr/>
        </p:nvSpPr>
        <p:spPr>
          <a:xfrm>
            <a:off x="89255" y="979598"/>
            <a:ext cx="344966" cy="1785104"/>
          </a:xfrm>
          <a:prstGeom prst="rect">
            <a:avLst/>
          </a:prstGeom>
          <a:noFill/>
          <a:effectLst>
            <a:glow rad="127000">
              <a:srgbClr val="FF0000"/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M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A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T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I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AF50E0-3F21-A077-7810-57FA436ED998}"/>
              </a:ext>
            </a:extLst>
          </p:cNvPr>
          <p:cNvSpPr/>
          <p:nvPr/>
        </p:nvSpPr>
        <p:spPr>
          <a:xfrm>
            <a:off x="44151" y="3289915"/>
            <a:ext cx="344966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A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P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R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E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S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-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M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I</a:t>
            </a:r>
          </a:p>
          <a:p>
            <a:pPr algn="ctr"/>
            <a:r>
              <a:rPr lang="fr-FR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D</a:t>
            </a:r>
          </a:p>
          <a:p>
            <a:pPr algn="ctr"/>
            <a:r>
              <a:rPr lang="fr-FR" sz="2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Freestyle Script" panose="030804020302050B0404" pitchFamily="66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D8DDC-8F7A-517B-71C6-430AD0F61F6E}"/>
              </a:ext>
            </a:extLst>
          </p:cNvPr>
          <p:cNvSpPr/>
          <p:nvPr/>
        </p:nvSpPr>
        <p:spPr>
          <a:xfrm>
            <a:off x="1032522" y="-37928"/>
            <a:ext cx="1499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04/12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C3C3E3-2F49-395F-A597-676408BD01C3}"/>
              </a:ext>
            </a:extLst>
          </p:cNvPr>
          <p:cNvSpPr/>
          <p:nvPr/>
        </p:nvSpPr>
        <p:spPr>
          <a:xfrm>
            <a:off x="3752702" y="-51822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11/12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E97D6-0F78-4697-670A-9BA53E946C94}"/>
              </a:ext>
            </a:extLst>
          </p:cNvPr>
          <p:cNvSpPr/>
          <p:nvPr/>
        </p:nvSpPr>
        <p:spPr>
          <a:xfrm>
            <a:off x="6017170" y="-62188"/>
            <a:ext cx="1063112" cy="707886"/>
          </a:xfrm>
          <a:prstGeom prst="rect">
            <a:avLst/>
          </a:prstGeom>
          <a:noFill/>
          <a:effectLst>
            <a:glow rad="127000">
              <a:srgbClr val="FF0000"/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18/12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158B92-A4C5-5A1F-8E2D-9E5DED501A44}"/>
              </a:ext>
            </a:extLst>
          </p:cNvPr>
          <p:cNvSpPr/>
          <p:nvPr/>
        </p:nvSpPr>
        <p:spPr>
          <a:xfrm>
            <a:off x="651901" y="3472735"/>
            <a:ext cx="2200556" cy="2781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D71B9-6375-4A02-34CC-BF5D21BB0C16}"/>
              </a:ext>
            </a:extLst>
          </p:cNvPr>
          <p:cNvSpPr/>
          <p:nvPr/>
        </p:nvSpPr>
        <p:spPr>
          <a:xfrm>
            <a:off x="5479533" y="3476387"/>
            <a:ext cx="2218651" cy="275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61EA62-6093-9A57-E58B-EB04741F32DB}"/>
              </a:ext>
            </a:extLst>
          </p:cNvPr>
          <p:cNvSpPr/>
          <p:nvPr/>
        </p:nvSpPr>
        <p:spPr>
          <a:xfrm>
            <a:off x="3058314" y="3472735"/>
            <a:ext cx="2200556" cy="2781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F6F3372-1F9C-F49D-B009-E3A763DE2CB5}"/>
              </a:ext>
            </a:extLst>
          </p:cNvPr>
          <p:cNvSpPr txBox="1"/>
          <p:nvPr/>
        </p:nvSpPr>
        <p:spPr>
          <a:xfrm>
            <a:off x="844254" y="3571829"/>
            <a:ext cx="1875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Attrape plot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3383AFA-B19A-1738-8BFB-F9226D18AB70}"/>
              </a:ext>
            </a:extLst>
          </p:cNvPr>
          <p:cNvSpPr txBox="1"/>
          <p:nvPr/>
        </p:nvSpPr>
        <p:spPr>
          <a:xfrm>
            <a:off x="5364845" y="3571829"/>
            <a:ext cx="24796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Blind test</a:t>
            </a: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« fête de Noël »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382B2EF-D323-9D62-B1D8-15B39A8FE9B8}"/>
              </a:ext>
            </a:extLst>
          </p:cNvPr>
          <p:cNvSpPr txBox="1"/>
          <p:nvPr/>
        </p:nvSpPr>
        <p:spPr>
          <a:xfrm>
            <a:off x="3164289" y="3667282"/>
            <a:ext cx="1988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Jeu: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Freestyle Script" panose="030804020302050B0404" pitchFamily="66" charset="0"/>
              </a:rPr>
              <a:t>La pêche interdite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38B3A5-A6DA-DDBC-ADEE-42AFD468A542}"/>
              </a:ext>
            </a:extLst>
          </p:cNvPr>
          <p:cNvSpPr/>
          <p:nvPr/>
        </p:nvSpPr>
        <p:spPr>
          <a:xfrm>
            <a:off x="642853" y="587693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56AC62-3E0D-982A-564D-C58DB24606E4}"/>
              </a:ext>
            </a:extLst>
          </p:cNvPr>
          <p:cNvSpPr/>
          <p:nvPr/>
        </p:nvSpPr>
        <p:spPr>
          <a:xfrm>
            <a:off x="5488985" y="602969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7E27DE-37B2-DFAB-76A3-BF20ADE83559}"/>
              </a:ext>
            </a:extLst>
          </p:cNvPr>
          <p:cNvSpPr txBox="1"/>
          <p:nvPr/>
        </p:nvSpPr>
        <p:spPr>
          <a:xfrm>
            <a:off x="5479533" y="536872"/>
            <a:ext cx="2324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Pose d’un bonhomme de neige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Feu d’artifice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39D6A4-15F3-79E5-2362-534C7B5057DF}"/>
              </a:ext>
            </a:extLst>
          </p:cNvPr>
          <p:cNvSpPr/>
          <p:nvPr/>
        </p:nvSpPr>
        <p:spPr>
          <a:xfrm>
            <a:off x="3063934" y="600730"/>
            <a:ext cx="2218651" cy="254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A84E7C5-1F65-0ED9-95DE-72099F96BF72}"/>
              </a:ext>
            </a:extLst>
          </p:cNvPr>
          <p:cNvSpPr txBox="1"/>
          <p:nvPr/>
        </p:nvSpPr>
        <p:spPr>
          <a:xfrm>
            <a:off x="2911888" y="536873"/>
            <a:ext cx="2550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Marque page 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Pixel art lutin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Bouquet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3700C63-347D-8B2A-7ABA-8CBDC841ECC1}"/>
              </a:ext>
            </a:extLst>
          </p:cNvPr>
          <p:cNvSpPr txBox="1"/>
          <p:nvPr/>
        </p:nvSpPr>
        <p:spPr>
          <a:xfrm>
            <a:off x="615583" y="581840"/>
            <a:ext cx="2303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C00000"/>
                </a:solidFill>
                <a:latin typeface="Freestyle Script" panose="030804020302050B0404" pitchFamily="66" charset="0"/>
              </a:rPr>
              <a:t>Activités manuelles:</a:t>
            </a: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Flocon sapin de Noël</a:t>
            </a:r>
          </a:p>
          <a:p>
            <a:pPr algn="ctr"/>
            <a:endParaRPr lang="fr-FR" sz="3200" dirty="0">
              <a:solidFill>
                <a:srgbClr val="C0000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fr-FR" sz="3200" dirty="0">
                <a:solidFill>
                  <a:srgbClr val="C00000"/>
                </a:solidFill>
                <a:latin typeface="Freestyle Script" panose="030804020302050B0404" pitchFamily="66" charset="0"/>
              </a:rPr>
              <a:t>Bateau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2DA958-C173-76EC-3D55-95BF85ACB1D2}"/>
              </a:ext>
            </a:extLst>
          </p:cNvPr>
          <p:cNvSpPr/>
          <p:nvPr/>
        </p:nvSpPr>
        <p:spPr>
          <a:xfrm>
            <a:off x="7364397" y="1771197"/>
            <a:ext cx="24561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Bonnes fêtes</a:t>
            </a:r>
          </a:p>
          <a:p>
            <a:pPr algn="ctr"/>
            <a:r>
              <a:rPr lang="fr-F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d</a:t>
            </a:r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e</a:t>
            </a:r>
          </a:p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  <a:outerShdw dist="38100" dir="2700000" algn="tl" rotWithShape="0">
                    <a:schemeClr val="bg1"/>
                  </a:outerShdw>
                </a:effectLst>
                <a:latin typeface="Freestyle Script" panose="030804020302050B0404" pitchFamily="66" charset="0"/>
              </a:rPr>
              <a:t>fin d’année</a:t>
            </a:r>
          </a:p>
        </p:txBody>
      </p:sp>
    </p:spTree>
    <p:extLst>
      <p:ext uri="{BB962C8B-B14F-4D97-AF65-F5344CB8AC3E}">
        <p14:creationId xmlns:p14="http://schemas.microsoft.com/office/powerpoint/2010/main" val="2736283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274</TotalTime>
  <Words>150</Words>
  <Application>Microsoft Office PowerPoint</Application>
  <PresentationFormat>Format A4 (210 x 297 mm)</PresentationFormat>
  <Paragraphs>102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Bradley Hand ITC</vt:lpstr>
      <vt:lpstr>Calibri</vt:lpstr>
      <vt:lpstr>Calibri Light</vt:lpstr>
      <vt:lpstr>Freestyle Script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marchand</dc:creator>
  <cp:lastModifiedBy>Service Scolaire</cp:lastModifiedBy>
  <cp:revision>15</cp:revision>
  <cp:lastPrinted>2024-10-29T13:01:14Z</cp:lastPrinted>
  <dcterms:created xsi:type="dcterms:W3CDTF">2023-09-12T19:08:31Z</dcterms:created>
  <dcterms:modified xsi:type="dcterms:W3CDTF">2024-10-29T13:01:20Z</dcterms:modified>
</cp:coreProperties>
</file>