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/>
          <a:lstStyle>
            <a:lvl1pPr algn="r">
              <a:defRPr sz="1200"/>
            </a:lvl1pPr>
          </a:lstStyle>
          <a:p>
            <a:fld id="{31CB0C75-194E-43A2-91C2-14448172D4C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558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3" tIns="45866" rIns="91733" bIns="4586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60"/>
          </a:xfrm>
          <a:prstGeom prst="rect">
            <a:avLst/>
          </a:prstGeom>
        </p:spPr>
        <p:txBody>
          <a:bodyPr vert="horz" lIns="91733" tIns="45866" rIns="91733" bIns="4586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733" tIns="45866" rIns="91733" bIns="45866" rtlCol="0" anchor="b"/>
          <a:lstStyle>
            <a:lvl1pPr algn="r">
              <a:defRPr sz="1200"/>
            </a:lvl1pPr>
          </a:lstStyle>
          <a:p>
            <a:fld id="{B3FE5F94-F5C4-4470-A0A7-983823D1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9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32000" y="746125"/>
            <a:ext cx="2795588" cy="37290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E5F94-F5C4-4470-A0A7-983823D1C74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47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22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7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58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8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30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25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33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11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74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85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6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77F02-14F6-4D98-A6FE-90795E0A2BD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23D3-74DF-470C-B983-8ADB1C1F8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02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-23714" y="116805"/>
            <a:ext cx="7104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Organigramme Accueil de loisirs 2024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48511" y="692015"/>
            <a:ext cx="194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chemeClr val="accent2"/>
                </a:solidFill>
              </a:rPr>
              <a:t>Coordinateur</a:t>
            </a:r>
            <a:r>
              <a:rPr lang="fr-FR" sz="2400" b="1" i="1" dirty="0"/>
              <a:t>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83208" y="2373410"/>
            <a:ext cx="3061567" cy="461664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u="sng" dirty="0"/>
              <a:t>Jonathan CHAZARAIN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895161" y="630797"/>
            <a:ext cx="2366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   </a:t>
            </a:r>
            <a:r>
              <a:rPr lang="fr-FR" sz="2400" b="1" i="1" dirty="0">
                <a:solidFill>
                  <a:schemeClr val="accent4"/>
                </a:solidFill>
              </a:rPr>
              <a:t>Directeur CDL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803410" y="2388730"/>
            <a:ext cx="2549512" cy="438204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u="sng" dirty="0"/>
              <a:t>Idir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21843" y="2988132"/>
            <a:ext cx="329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Animatrices Maternelles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624832" y="2999762"/>
            <a:ext cx="3069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Animatrices Primaires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27088" y="4789508"/>
            <a:ext cx="1714653" cy="4616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Amélie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12720" y="3613473"/>
            <a:ext cx="1714653" cy="42443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Sanah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631467" y="3844499"/>
            <a:ext cx="2142391" cy="4616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Charlotte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633016" y="4815661"/>
            <a:ext cx="2142391" cy="4616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Erin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4623996" y="5686840"/>
            <a:ext cx="2133260" cy="4295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Idir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082" y="1153680"/>
            <a:ext cx="913291" cy="109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à coins arrondis 25"/>
          <p:cNvSpPr/>
          <p:nvPr/>
        </p:nvSpPr>
        <p:spPr>
          <a:xfrm>
            <a:off x="121844" y="8694188"/>
            <a:ext cx="1373760" cy="36412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Murielle</a:t>
            </a:r>
          </a:p>
        </p:txBody>
      </p:sp>
      <p:sp>
        <p:nvSpPr>
          <p:cNvPr id="23" name="Rectangle à coins arrondis 25">
            <a:extLst>
              <a:ext uri="{FF2B5EF4-FFF2-40B4-BE49-F238E27FC236}">
                <a16:creationId xmlns:a16="http://schemas.microsoft.com/office/drawing/2014/main" id="{1DF8D974-F34B-4B4D-BD1A-03B2DD4B39A1}"/>
              </a:ext>
            </a:extLst>
          </p:cNvPr>
          <p:cNvSpPr/>
          <p:nvPr/>
        </p:nvSpPr>
        <p:spPr>
          <a:xfrm>
            <a:off x="4437112" y="8647526"/>
            <a:ext cx="1038377" cy="36969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IRENE</a:t>
            </a:r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149B845D-C7E2-4F94-889F-AD51C3D53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740" y="3696565"/>
            <a:ext cx="654671" cy="77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>
            <a:extLst>
              <a:ext uri="{FF2B5EF4-FFF2-40B4-BE49-F238E27FC236}">
                <a16:creationId xmlns:a16="http://schemas.microsoft.com/office/drawing/2014/main" id="{63E52953-5C8E-4CB3-9E8A-E7923A1A3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161" y="4696969"/>
            <a:ext cx="654671" cy="72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2A56D24A-6F69-4DF7-8281-E51066BE38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98" y="4823962"/>
            <a:ext cx="616413" cy="59273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6AA5712-C57E-4DE8-9CD4-E4022833A1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11" y="7721408"/>
            <a:ext cx="737738" cy="815546"/>
          </a:xfrm>
          <a:prstGeom prst="rect">
            <a:avLst/>
          </a:prstGeom>
        </p:spPr>
      </p:pic>
      <p:sp>
        <p:nvSpPr>
          <p:cNvPr id="28" name="Rectangle à coins arrondis 18">
            <a:extLst>
              <a:ext uri="{FF2B5EF4-FFF2-40B4-BE49-F238E27FC236}">
                <a16:creationId xmlns:a16="http://schemas.microsoft.com/office/drawing/2014/main" id="{768B76AE-AFA5-4376-8614-41CA8B76594E}"/>
              </a:ext>
            </a:extLst>
          </p:cNvPr>
          <p:cNvSpPr/>
          <p:nvPr/>
        </p:nvSpPr>
        <p:spPr>
          <a:xfrm>
            <a:off x="428895" y="4193287"/>
            <a:ext cx="1714653" cy="45451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Charlotte</a:t>
            </a:r>
          </a:p>
        </p:txBody>
      </p:sp>
      <p:sp>
        <p:nvSpPr>
          <p:cNvPr id="33" name="Rectangle à coins arrondis 25">
            <a:extLst>
              <a:ext uri="{FF2B5EF4-FFF2-40B4-BE49-F238E27FC236}">
                <a16:creationId xmlns:a16="http://schemas.microsoft.com/office/drawing/2014/main" id="{ACC2775F-94CC-43B0-A622-21D36F8CAAC4}"/>
              </a:ext>
            </a:extLst>
          </p:cNvPr>
          <p:cNvSpPr/>
          <p:nvPr/>
        </p:nvSpPr>
        <p:spPr>
          <a:xfrm>
            <a:off x="5563440" y="8639348"/>
            <a:ext cx="1070093" cy="37787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LYDIA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99A8489-6E34-4C5D-A24A-7248522C27D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1" t="18762" r="30264" b="39998"/>
          <a:stretch/>
        </p:blipFill>
        <p:spPr>
          <a:xfrm>
            <a:off x="2318849" y="4160657"/>
            <a:ext cx="588631" cy="616678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702C10B3-2C05-4DB8-8BF7-8CF2EB2AAAF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26" t="23532" r="28753" b="27432"/>
          <a:stretch/>
        </p:blipFill>
        <p:spPr>
          <a:xfrm>
            <a:off x="5685580" y="7726542"/>
            <a:ext cx="825811" cy="80208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F4D046D0-296C-4F79-ACC7-FA030C4827B2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3" t="28154" r="28222" b="39760"/>
          <a:stretch/>
        </p:blipFill>
        <p:spPr>
          <a:xfrm>
            <a:off x="2328711" y="3517536"/>
            <a:ext cx="560388" cy="609600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F03B70E4-B28E-464A-8F4A-29B4A65BD976}"/>
              </a:ext>
            </a:extLst>
          </p:cNvPr>
          <p:cNvSpPr txBox="1"/>
          <p:nvPr/>
        </p:nvSpPr>
        <p:spPr>
          <a:xfrm>
            <a:off x="1474001" y="7155447"/>
            <a:ext cx="4279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        Agents Temps méridien</a:t>
            </a:r>
          </a:p>
        </p:txBody>
      </p:sp>
      <p:sp>
        <p:nvSpPr>
          <p:cNvPr id="32" name="Rectangle à coins arrondis 25">
            <a:extLst>
              <a:ext uri="{FF2B5EF4-FFF2-40B4-BE49-F238E27FC236}">
                <a16:creationId xmlns:a16="http://schemas.microsoft.com/office/drawing/2014/main" id="{49218DA8-AD9B-4622-A3E7-851437E93910}"/>
              </a:ext>
            </a:extLst>
          </p:cNvPr>
          <p:cNvSpPr/>
          <p:nvPr/>
        </p:nvSpPr>
        <p:spPr>
          <a:xfrm>
            <a:off x="1582165" y="8688624"/>
            <a:ext cx="1626002" cy="369692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FRANCOISE</a:t>
            </a:r>
          </a:p>
        </p:txBody>
      </p:sp>
      <p:pic>
        <p:nvPicPr>
          <p:cNvPr id="1026" name="Picture 2" descr="40e5e40a-a668-4973-afc3-a1abb8f76b40@EURPRD10">
            <a:extLst>
              <a:ext uri="{FF2B5EF4-FFF2-40B4-BE49-F238E27FC236}">
                <a16:creationId xmlns:a16="http://schemas.microsoft.com/office/drawing/2014/main" id="{219C6CFD-75AD-4B9B-9A2E-E174FD3893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2728" y="7760070"/>
            <a:ext cx="815545" cy="7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FEA29DF-0F76-4A0D-A35D-0F31E886D1B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046" y="1092462"/>
            <a:ext cx="960438" cy="1156713"/>
          </a:xfrm>
          <a:prstGeom prst="rect">
            <a:avLst/>
          </a:prstGeom>
        </p:spPr>
      </p:pic>
      <p:sp>
        <p:nvSpPr>
          <p:cNvPr id="37" name="Rectangle à coins arrondis 17">
            <a:extLst>
              <a:ext uri="{FF2B5EF4-FFF2-40B4-BE49-F238E27FC236}">
                <a16:creationId xmlns:a16="http://schemas.microsoft.com/office/drawing/2014/main" id="{739282CB-6E81-441B-86DD-913B994B6BDB}"/>
              </a:ext>
            </a:extLst>
          </p:cNvPr>
          <p:cNvSpPr/>
          <p:nvPr/>
        </p:nvSpPr>
        <p:spPr>
          <a:xfrm>
            <a:off x="439625" y="5439956"/>
            <a:ext cx="1714653" cy="4616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Lucie</a:t>
            </a:r>
          </a:p>
        </p:txBody>
      </p:sp>
      <p:sp>
        <p:nvSpPr>
          <p:cNvPr id="38" name="Rectangle à coins arrondis 17">
            <a:extLst>
              <a:ext uri="{FF2B5EF4-FFF2-40B4-BE49-F238E27FC236}">
                <a16:creationId xmlns:a16="http://schemas.microsoft.com/office/drawing/2014/main" id="{D00B0393-FFC2-40D0-A5FA-EC49BA77808A}"/>
              </a:ext>
            </a:extLst>
          </p:cNvPr>
          <p:cNvSpPr/>
          <p:nvPr/>
        </p:nvSpPr>
        <p:spPr>
          <a:xfrm>
            <a:off x="448255" y="6084887"/>
            <a:ext cx="1714653" cy="4616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Syholane</a:t>
            </a: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EAE3AB30-C2A4-481B-B424-C69E8C68886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66" y="5468234"/>
            <a:ext cx="616414" cy="552343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6E61F124-D8B8-4C94-8404-D814A24313A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161" y="5598210"/>
            <a:ext cx="650649" cy="778445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59F573F6-7BDF-4EF1-BE0E-6AB70E97E69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91" y="6091242"/>
            <a:ext cx="650649" cy="656624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0E0A53D2-911F-4E3F-B715-69760180E37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43" y="7742576"/>
            <a:ext cx="737739" cy="79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875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33</Words>
  <Application>Microsoft Office PowerPoint</Application>
  <PresentationFormat>Affichage à l'écran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Loisirs</dc:creator>
  <cp:lastModifiedBy>Coordination ALSH</cp:lastModifiedBy>
  <cp:revision>51</cp:revision>
  <cp:lastPrinted>2023-09-22T12:29:38Z</cp:lastPrinted>
  <dcterms:created xsi:type="dcterms:W3CDTF">2021-10-07T15:14:47Z</dcterms:created>
  <dcterms:modified xsi:type="dcterms:W3CDTF">2024-10-09T09:43:35Z</dcterms:modified>
</cp:coreProperties>
</file>