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9456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2496" y="3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1800" cy="497284"/>
          </a:xfrm>
          <a:prstGeom prst="rect">
            <a:avLst/>
          </a:prstGeom>
        </p:spPr>
        <p:txBody>
          <a:bodyPr vert="horz" lIns="91733" tIns="45866" rIns="91733" bIns="45866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97284"/>
          </a:xfrm>
          <a:prstGeom prst="rect">
            <a:avLst/>
          </a:prstGeom>
        </p:spPr>
        <p:txBody>
          <a:bodyPr vert="horz" lIns="91733" tIns="45866" rIns="91733" bIns="45866" rtlCol="0"/>
          <a:lstStyle>
            <a:lvl1pPr algn="r">
              <a:defRPr sz="1200"/>
            </a:lvl1pPr>
          </a:lstStyle>
          <a:p>
            <a:fld id="{31CB0C75-194E-43A2-91C2-14448172D4C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032000" y="746125"/>
            <a:ext cx="2795588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33" tIns="45866" rIns="91733" bIns="45866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1" y="4724203"/>
            <a:ext cx="5486400" cy="4475560"/>
          </a:xfrm>
          <a:prstGeom prst="rect">
            <a:avLst/>
          </a:prstGeom>
        </p:spPr>
        <p:txBody>
          <a:bodyPr vert="horz" lIns="91733" tIns="45866" rIns="91733" bIns="45866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46678"/>
            <a:ext cx="2971800" cy="497284"/>
          </a:xfrm>
          <a:prstGeom prst="rect">
            <a:avLst/>
          </a:prstGeom>
        </p:spPr>
        <p:txBody>
          <a:bodyPr vert="horz" lIns="91733" tIns="45866" rIns="91733" bIns="45866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733" tIns="45866" rIns="91733" bIns="45866" rtlCol="0" anchor="b"/>
          <a:lstStyle>
            <a:lvl1pPr algn="r">
              <a:defRPr sz="1200"/>
            </a:lvl1pPr>
          </a:lstStyle>
          <a:p>
            <a:fld id="{B3FE5F94-F5C4-4470-A0A7-983823D1C7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5292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032000" y="746125"/>
            <a:ext cx="2795588" cy="372903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FE5F94-F5C4-4470-A0A7-983823D1C74B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2474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77F02-14F6-4D98-A6FE-90795E0A2BD2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923D3-74DF-470C-B983-8ADB1C1F81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3227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77F02-14F6-4D98-A6FE-90795E0A2BD2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923D3-74DF-470C-B983-8ADB1C1F81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4783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77F02-14F6-4D98-A6FE-90795E0A2BD2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923D3-74DF-470C-B983-8ADB1C1F81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1587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77F02-14F6-4D98-A6FE-90795E0A2BD2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923D3-74DF-470C-B983-8ADB1C1F81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2486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77F02-14F6-4D98-A6FE-90795E0A2BD2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923D3-74DF-470C-B983-8ADB1C1F81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6301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77F02-14F6-4D98-A6FE-90795E0A2BD2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923D3-74DF-470C-B983-8ADB1C1F81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5251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77F02-14F6-4D98-A6FE-90795E0A2BD2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923D3-74DF-470C-B983-8ADB1C1F81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5337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77F02-14F6-4D98-A6FE-90795E0A2BD2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923D3-74DF-470C-B983-8ADB1C1F81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1119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77F02-14F6-4D98-A6FE-90795E0A2BD2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923D3-74DF-470C-B983-8ADB1C1F81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3746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77F02-14F6-4D98-A6FE-90795E0A2BD2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923D3-74DF-470C-B983-8ADB1C1F81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4858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77F02-14F6-4D98-A6FE-90795E0A2BD2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923D3-74DF-470C-B983-8ADB1C1F81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0960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77F02-14F6-4D98-A6FE-90795E0A2BD2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B923D3-74DF-470C-B983-8ADB1C1F81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4025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191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5" Type="http://schemas.openxmlformats.org/officeDocument/2006/relationships/image" Target="../media/image13.jpe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jpe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-23714" y="116805"/>
            <a:ext cx="71047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/>
              <a:t>Organigramme Accueil de loisirs 2024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748511" y="692015"/>
            <a:ext cx="1940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>
                <a:solidFill>
                  <a:schemeClr val="accent2"/>
                </a:solidFill>
              </a:rPr>
              <a:t>Coordinateur</a:t>
            </a:r>
            <a:r>
              <a:rPr lang="fr-FR" sz="2400" b="1" i="1" dirty="0"/>
              <a:t> 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183208" y="2373410"/>
            <a:ext cx="3061567" cy="461664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u="sng" dirty="0"/>
              <a:t>Jonathan CHAZARAIN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3895161" y="630797"/>
            <a:ext cx="23660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/>
              <a:t>   </a:t>
            </a:r>
            <a:r>
              <a:rPr lang="fr-FR" sz="2400" b="1" i="1" dirty="0">
                <a:solidFill>
                  <a:schemeClr val="accent4"/>
                </a:solidFill>
              </a:rPr>
              <a:t>Directeur CDL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3803410" y="2388730"/>
            <a:ext cx="2549512" cy="438204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u="sng" dirty="0"/>
              <a:t>Idir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121843" y="2988132"/>
            <a:ext cx="32903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Animatrices Maternelles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3624832" y="2999762"/>
            <a:ext cx="30699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Animatrices Primaires</a:t>
            </a:r>
          </a:p>
        </p:txBody>
      </p:sp>
      <p:sp>
        <p:nvSpPr>
          <p:cNvPr id="18" name="Rectangle à coins arrondis 17"/>
          <p:cNvSpPr/>
          <p:nvPr/>
        </p:nvSpPr>
        <p:spPr>
          <a:xfrm>
            <a:off x="427088" y="4789508"/>
            <a:ext cx="1714653" cy="461666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/>
              <a:t>Amélie</a:t>
            </a:r>
          </a:p>
        </p:txBody>
      </p:sp>
      <p:sp>
        <p:nvSpPr>
          <p:cNvPr id="19" name="Rectangle à coins arrondis 18"/>
          <p:cNvSpPr/>
          <p:nvPr/>
        </p:nvSpPr>
        <p:spPr>
          <a:xfrm>
            <a:off x="412720" y="3613473"/>
            <a:ext cx="1714653" cy="42443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/>
              <a:t>Sanah</a:t>
            </a:r>
          </a:p>
        </p:txBody>
      </p:sp>
      <p:sp>
        <p:nvSpPr>
          <p:cNvPr id="20" name="Rectangle à coins arrondis 19"/>
          <p:cNvSpPr/>
          <p:nvPr/>
        </p:nvSpPr>
        <p:spPr>
          <a:xfrm>
            <a:off x="4631467" y="3844499"/>
            <a:ext cx="2142391" cy="461666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/>
              <a:t>Charlotte</a:t>
            </a:r>
          </a:p>
        </p:txBody>
      </p:sp>
      <p:sp>
        <p:nvSpPr>
          <p:cNvPr id="21" name="Rectangle à coins arrondis 20"/>
          <p:cNvSpPr/>
          <p:nvPr/>
        </p:nvSpPr>
        <p:spPr>
          <a:xfrm>
            <a:off x="4633016" y="4815661"/>
            <a:ext cx="2142391" cy="461666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/>
              <a:t>Erin</a:t>
            </a:r>
          </a:p>
        </p:txBody>
      </p:sp>
      <p:sp>
        <p:nvSpPr>
          <p:cNvPr id="22" name="Rectangle à coins arrondis 21"/>
          <p:cNvSpPr/>
          <p:nvPr/>
        </p:nvSpPr>
        <p:spPr>
          <a:xfrm>
            <a:off x="4623996" y="5686840"/>
            <a:ext cx="2133260" cy="429564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/>
              <a:t>Idir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082" y="1153680"/>
            <a:ext cx="913291" cy="1092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Rectangle à coins arrondis 25"/>
          <p:cNvSpPr/>
          <p:nvPr/>
        </p:nvSpPr>
        <p:spPr>
          <a:xfrm>
            <a:off x="121844" y="8694188"/>
            <a:ext cx="1373760" cy="364128"/>
          </a:xfrm>
          <a:prstGeom prst="roundRect">
            <a:avLst/>
          </a:prstGeom>
          <a:solidFill>
            <a:schemeClr val="accent3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/>
              <a:t>Murielle</a:t>
            </a:r>
          </a:p>
        </p:txBody>
      </p:sp>
      <p:sp>
        <p:nvSpPr>
          <p:cNvPr id="23" name="Rectangle à coins arrondis 25">
            <a:extLst>
              <a:ext uri="{FF2B5EF4-FFF2-40B4-BE49-F238E27FC236}">
                <a16:creationId xmlns:a16="http://schemas.microsoft.com/office/drawing/2014/main" id="{1DF8D974-F34B-4B4D-BD1A-03B2DD4B39A1}"/>
              </a:ext>
            </a:extLst>
          </p:cNvPr>
          <p:cNvSpPr/>
          <p:nvPr/>
        </p:nvSpPr>
        <p:spPr>
          <a:xfrm>
            <a:off x="4437112" y="8647526"/>
            <a:ext cx="1038377" cy="369692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/>
              <a:t>IRENE</a:t>
            </a:r>
          </a:p>
        </p:txBody>
      </p:sp>
      <p:pic>
        <p:nvPicPr>
          <p:cNvPr id="25" name="Picture 6">
            <a:extLst>
              <a:ext uri="{FF2B5EF4-FFF2-40B4-BE49-F238E27FC236}">
                <a16:creationId xmlns:a16="http://schemas.microsoft.com/office/drawing/2014/main" id="{149B845D-C7E2-4F94-889F-AD51C3D536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9740" y="3696565"/>
            <a:ext cx="654671" cy="778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8">
            <a:extLst>
              <a:ext uri="{FF2B5EF4-FFF2-40B4-BE49-F238E27FC236}">
                <a16:creationId xmlns:a16="http://schemas.microsoft.com/office/drawing/2014/main" id="{63E52953-5C8E-4CB3-9E8A-E7923A1A3A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3161" y="4696969"/>
            <a:ext cx="654671" cy="7288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" name="Image 29">
            <a:extLst>
              <a:ext uri="{FF2B5EF4-FFF2-40B4-BE49-F238E27FC236}">
                <a16:creationId xmlns:a16="http://schemas.microsoft.com/office/drawing/2014/main" id="{2A56D24A-6F69-4DF7-8281-E51066BE38F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0698" y="4823962"/>
            <a:ext cx="616413" cy="59273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26AA5712-C57E-4DE8-9CD4-E4022833A1C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4411" y="7721408"/>
            <a:ext cx="737738" cy="815546"/>
          </a:xfrm>
          <a:prstGeom prst="rect">
            <a:avLst/>
          </a:prstGeom>
        </p:spPr>
      </p:pic>
      <p:sp>
        <p:nvSpPr>
          <p:cNvPr id="28" name="Rectangle à coins arrondis 18">
            <a:extLst>
              <a:ext uri="{FF2B5EF4-FFF2-40B4-BE49-F238E27FC236}">
                <a16:creationId xmlns:a16="http://schemas.microsoft.com/office/drawing/2014/main" id="{768B76AE-AFA5-4376-8614-41CA8B76594E}"/>
              </a:ext>
            </a:extLst>
          </p:cNvPr>
          <p:cNvSpPr/>
          <p:nvPr/>
        </p:nvSpPr>
        <p:spPr>
          <a:xfrm>
            <a:off x="428895" y="4193287"/>
            <a:ext cx="1714653" cy="45451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/>
              <a:t>Charlotte</a:t>
            </a:r>
          </a:p>
        </p:txBody>
      </p:sp>
      <p:sp>
        <p:nvSpPr>
          <p:cNvPr id="33" name="Rectangle à coins arrondis 25">
            <a:extLst>
              <a:ext uri="{FF2B5EF4-FFF2-40B4-BE49-F238E27FC236}">
                <a16:creationId xmlns:a16="http://schemas.microsoft.com/office/drawing/2014/main" id="{ACC2775F-94CC-43B0-A622-21D36F8CAAC4}"/>
              </a:ext>
            </a:extLst>
          </p:cNvPr>
          <p:cNvSpPr/>
          <p:nvPr/>
        </p:nvSpPr>
        <p:spPr>
          <a:xfrm>
            <a:off x="5563440" y="8639348"/>
            <a:ext cx="1070093" cy="37787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/>
              <a:t>LYDIA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499A8489-6E34-4C5D-A24A-7248522C27DB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51" t="18762" r="30264" b="39998"/>
          <a:stretch/>
        </p:blipFill>
        <p:spPr>
          <a:xfrm>
            <a:off x="2318849" y="4160657"/>
            <a:ext cx="588631" cy="616678"/>
          </a:xfrm>
          <a:prstGeom prst="rect">
            <a:avLst/>
          </a:prstGeom>
        </p:spPr>
      </p:pic>
      <p:pic>
        <p:nvPicPr>
          <p:cNvPr id="34" name="Image 33">
            <a:extLst>
              <a:ext uri="{FF2B5EF4-FFF2-40B4-BE49-F238E27FC236}">
                <a16:creationId xmlns:a16="http://schemas.microsoft.com/office/drawing/2014/main" id="{702C10B3-2C05-4DB8-8BF7-8CF2EB2AAAFA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26" t="23532" r="28753" b="27432"/>
          <a:stretch/>
        </p:blipFill>
        <p:spPr>
          <a:xfrm>
            <a:off x="5685580" y="7726542"/>
            <a:ext cx="825811" cy="802086"/>
          </a:xfrm>
          <a:prstGeom prst="rect">
            <a:avLst/>
          </a:prstGeom>
        </p:spPr>
      </p:pic>
      <p:pic>
        <p:nvPicPr>
          <p:cNvPr id="36" name="Image 35">
            <a:extLst>
              <a:ext uri="{FF2B5EF4-FFF2-40B4-BE49-F238E27FC236}">
                <a16:creationId xmlns:a16="http://schemas.microsoft.com/office/drawing/2014/main" id="{F4D046D0-296C-4F79-ACC7-FA030C4827B2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33" t="28154" r="28222" b="39760"/>
          <a:stretch/>
        </p:blipFill>
        <p:spPr>
          <a:xfrm>
            <a:off x="2328711" y="3517536"/>
            <a:ext cx="560388" cy="609600"/>
          </a:xfrm>
          <a:prstGeom prst="rect">
            <a:avLst/>
          </a:prstGeom>
        </p:spPr>
      </p:pic>
      <p:sp>
        <p:nvSpPr>
          <p:cNvPr id="31" name="ZoneTexte 30">
            <a:extLst>
              <a:ext uri="{FF2B5EF4-FFF2-40B4-BE49-F238E27FC236}">
                <a16:creationId xmlns:a16="http://schemas.microsoft.com/office/drawing/2014/main" id="{F03B70E4-B28E-464A-8F4A-29B4A65BD976}"/>
              </a:ext>
            </a:extLst>
          </p:cNvPr>
          <p:cNvSpPr txBox="1"/>
          <p:nvPr/>
        </p:nvSpPr>
        <p:spPr>
          <a:xfrm>
            <a:off x="1474001" y="7155447"/>
            <a:ext cx="42798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        Agents Temps méridien</a:t>
            </a:r>
          </a:p>
        </p:txBody>
      </p:sp>
      <p:sp>
        <p:nvSpPr>
          <p:cNvPr id="32" name="Rectangle à coins arrondis 25">
            <a:extLst>
              <a:ext uri="{FF2B5EF4-FFF2-40B4-BE49-F238E27FC236}">
                <a16:creationId xmlns:a16="http://schemas.microsoft.com/office/drawing/2014/main" id="{49218DA8-AD9B-4622-A3E7-851437E93910}"/>
              </a:ext>
            </a:extLst>
          </p:cNvPr>
          <p:cNvSpPr/>
          <p:nvPr/>
        </p:nvSpPr>
        <p:spPr>
          <a:xfrm>
            <a:off x="1582165" y="8688624"/>
            <a:ext cx="1626002" cy="369692"/>
          </a:xfrm>
          <a:prstGeom prst="roundRect">
            <a:avLst/>
          </a:prstGeom>
          <a:solidFill>
            <a:schemeClr val="accent3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/>
              <a:t>FRANCOISE</a:t>
            </a:r>
          </a:p>
        </p:txBody>
      </p:sp>
      <p:pic>
        <p:nvPicPr>
          <p:cNvPr id="1026" name="Picture 2" descr="40e5e40a-a668-4973-afc3-a1abb8f76b40@EURPRD10">
            <a:extLst>
              <a:ext uri="{FF2B5EF4-FFF2-40B4-BE49-F238E27FC236}">
                <a16:creationId xmlns:a16="http://schemas.microsoft.com/office/drawing/2014/main" id="{219C6CFD-75AD-4B9B-9A2E-E174FD3893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922728" y="7760070"/>
            <a:ext cx="815545" cy="737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EFEA29DF-0F76-4A0D-A35D-0F31E886D1B9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2046" y="1092462"/>
            <a:ext cx="960438" cy="1156713"/>
          </a:xfrm>
          <a:prstGeom prst="rect">
            <a:avLst/>
          </a:prstGeom>
        </p:spPr>
      </p:pic>
      <p:sp>
        <p:nvSpPr>
          <p:cNvPr id="37" name="Rectangle à coins arrondis 17">
            <a:extLst>
              <a:ext uri="{FF2B5EF4-FFF2-40B4-BE49-F238E27FC236}">
                <a16:creationId xmlns:a16="http://schemas.microsoft.com/office/drawing/2014/main" id="{739282CB-6E81-441B-86DD-913B994B6BDB}"/>
              </a:ext>
            </a:extLst>
          </p:cNvPr>
          <p:cNvSpPr/>
          <p:nvPr/>
        </p:nvSpPr>
        <p:spPr>
          <a:xfrm>
            <a:off x="439625" y="5439956"/>
            <a:ext cx="1714653" cy="461666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/>
              <a:t>Lucie</a:t>
            </a:r>
          </a:p>
        </p:txBody>
      </p:sp>
      <p:sp>
        <p:nvSpPr>
          <p:cNvPr id="38" name="Rectangle à coins arrondis 17">
            <a:extLst>
              <a:ext uri="{FF2B5EF4-FFF2-40B4-BE49-F238E27FC236}">
                <a16:creationId xmlns:a16="http://schemas.microsoft.com/office/drawing/2014/main" id="{D00B0393-FFC2-40D0-A5FA-EC49BA77808A}"/>
              </a:ext>
            </a:extLst>
          </p:cNvPr>
          <p:cNvSpPr/>
          <p:nvPr/>
        </p:nvSpPr>
        <p:spPr>
          <a:xfrm>
            <a:off x="448255" y="6084887"/>
            <a:ext cx="1714653" cy="461666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/>
              <a:t>Syholane</a:t>
            </a:r>
          </a:p>
        </p:txBody>
      </p:sp>
      <p:pic>
        <p:nvPicPr>
          <p:cNvPr id="40" name="Image 39">
            <a:extLst>
              <a:ext uri="{FF2B5EF4-FFF2-40B4-BE49-F238E27FC236}">
                <a16:creationId xmlns:a16="http://schemas.microsoft.com/office/drawing/2014/main" id="{EAE3AB30-C2A4-481B-B424-C69E8C688863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066" y="5468234"/>
            <a:ext cx="616414" cy="552343"/>
          </a:xfrm>
          <a:prstGeom prst="rect">
            <a:avLst/>
          </a:prstGeom>
        </p:spPr>
      </p:pic>
      <p:pic>
        <p:nvPicPr>
          <p:cNvPr id="42" name="Image 41">
            <a:extLst>
              <a:ext uri="{FF2B5EF4-FFF2-40B4-BE49-F238E27FC236}">
                <a16:creationId xmlns:a16="http://schemas.microsoft.com/office/drawing/2014/main" id="{6E61F124-D8B8-4C94-8404-D814A24313A2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3161" y="5598210"/>
            <a:ext cx="650649" cy="778445"/>
          </a:xfrm>
          <a:prstGeom prst="rect">
            <a:avLst/>
          </a:prstGeom>
        </p:spPr>
      </p:pic>
      <p:pic>
        <p:nvPicPr>
          <p:cNvPr id="44" name="Image 43">
            <a:extLst>
              <a:ext uri="{FF2B5EF4-FFF2-40B4-BE49-F238E27FC236}">
                <a16:creationId xmlns:a16="http://schemas.microsoft.com/office/drawing/2014/main" id="{59F573F6-7BDF-4EF1-BE0E-6AB70E97E698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1191" y="6091242"/>
            <a:ext cx="650649" cy="656624"/>
          </a:xfrm>
          <a:prstGeom prst="rect">
            <a:avLst/>
          </a:prstGeom>
        </p:spPr>
      </p:pic>
      <p:pic>
        <p:nvPicPr>
          <p:cNvPr id="39" name="Image 38">
            <a:extLst>
              <a:ext uri="{FF2B5EF4-FFF2-40B4-BE49-F238E27FC236}">
                <a16:creationId xmlns:a16="http://schemas.microsoft.com/office/drawing/2014/main" id="{0E0A53D2-911F-4E3F-B715-69760180E377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343" y="7742576"/>
            <a:ext cx="737739" cy="79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58755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575</TotalTime>
  <Words>33</Words>
  <Application>Microsoft Office PowerPoint</Application>
  <PresentationFormat>Affichage à l'écran (4:3)</PresentationFormat>
  <Paragraphs>21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Loisirs</dc:creator>
  <cp:lastModifiedBy>Coordination ALSH</cp:lastModifiedBy>
  <cp:revision>51</cp:revision>
  <cp:lastPrinted>2023-09-22T12:29:38Z</cp:lastPrinted>
  <dcterms:created xsi:type="dcterms:W3CDTF">2021-10-07T15:14:47Z</dcterms:created>
  <dcterms:modified xsi:type="dcterms:W3CDTF">2024-10-09T09:43:35Z</dcterms:modified>
</cp:coreProperties>
</file>