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43BC3E9-EB68-48BE-B334-3F1133C6FFFB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59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4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9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2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0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0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2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5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5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3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1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1EA6-3B74-4128-BFDE-F69080FDEE3E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B302-1D97-4DBC-82C6-2577A1C6F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’images pour Fond D'écran Automne">
            <a:extLst>
              <a:ext uri="{FF2B5EF4-FFF2-40B4-BE49-F238E27FC236}">
                <a16:creationId xmlns:a16="http://schemas.microsoft.com/office/drawing/2014/main" id="{868480D5-B02E-9CD1-A11D-9B2C2FB5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0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923707-2177-388C-25FD-4880A3203876}"/>
              </a:ext>
            </a:extLst>
          </p:cNvPr>
          <p:cNvSpPr/>
          <p:nvPr/>
        </p:nvSpPr>
        <p:spPr>
          <a:xfrm>
            <a:off x="1545771" y="1331887"/>
            <a:ext cx="2677886" cy="762178"/>
          </a:xfrm>
          <a:prstGeom prst="roundRect">
            <a:avLst>
              <a:gd name="adj" fmla="val 23183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A594A61-3163-3235-6185-3716DBBE6F42}"/>
              </a:ext>
            </a:extLst>
          </p:cNvPr>
          <p:cNvSpPr/>
          <p:nvPr/>
        </p:nvSpPr>
        <p:spPr>
          <a:xfrm>
            <a:off x="4522824" y="1331887"/>
            <a:ext cx="5140438" cy="784830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340F6-A2EF-9CE9-F5EC-3254F8B72A3E}"/>
              </a:ext>
            </a:extLst>
          </p:cNvPr>
          <p:cNvSpPr/>
          <p:nvPr/>
        </p:nvSpPr>
        <p:spPr>
          <a:xfrm>
            <a:off x="54169" y="4683405"/>
            <a:ext cx="3229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INFORMATIONS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32CAB2-C167-2654-FD6D-04F9C2C5A181}"/>
              </a:ext>
            </a:extLst>
          </p:cNvPr>
          <p:cNvSpPr/>
          <p:nvPr/>
        </p:nvSpPr>
        <p:spPr>
          <a:xfrm>
            <a:off x="162436" y="4743852"/>
            <a:ext cx="3045559" cy="542684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22C4D06-358C-6B22-5478-4AC73F89A2F0}"/>
              </a:ext>
            </a:extLst>
          </p:cNvPr>
          <p:cNvSpPr/>
          <p:nvPr/>
        </p:nvSpPr>
        <p:spPr>
          <a:xfrm>
            <a:off x="251717" y="5300120"/>
            <a:ext cx="2981964" cy="1316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BC51F3-04F8-F08F-DF8F-AFEFDCDFD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898" y="2165033"/>
            <a:ext cx="1481358" cy="17182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B65CCFB-E119-4893-68E7-E5F6127036BA}"/>
              </a:ext>
            </a:extLst>
          </p:cNvPr>
          <p:cNvSpPr txBox="1"/>
          <p:nvPr/>
        </p:nvSpPr>
        <p:spPr>
          <a:xfrm>
            <a:off x="264849" y="5284731"/>
            <a:ext cx="287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Pour tout renseignements contactez</a:t>
            </a:r>
          </a:p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L’accueil de loisirs</a:t>
            </a:r>
          </a:p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06.74.26.69.71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6D617-63F1-8709-3B60-EB5BD41B3FCC}"/>
              </a:ext>
            </a:extLst>
          </p:cNvPr>
          <p:cNvSpPr/>
          <p:nvPr/>
        </p:nvSpPr>
        <p:spPr>
          <a:xfrm>
            <a:off x="1163715" y="2172061"/>
            <a:ext cx="3518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 qui nous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entoure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E2EB53-6CA2-5998-AE90-2A01538E2FC3}"/>
              </a:ext>
            </a:extLst>
          </p:cNvPr>
          <p:cNvSpPr/>
          <p:nvPr/>
        </p:nvSpPr>
        <p:spPr>
          <a:xfrm>
            <a:off x="7684137" y="3400779"/>
            <a:ext cx="1577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Charlotte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5368BC-955E-40F3-C7E0-6FF7A7D2EE0E}"/>
              </a:ext>
            </a:extLst>
          </p:cNvPr>
          <p:cNvSpPr txBox="1"/>
          <p:nvPr/>
        </p:nvSpPr>
        <p:spPr>
          <a:xfrm>
            <a:off x="181894" y="271430"/>
            <a:ext cx="4831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Planning Groupe Elémentaire</a:t>
            </a:r>
          </a:p>
          <a:p>
            <a:r>
              <a:rPr lang="fr-FR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Mercredis Septembre - Octobre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96A87D-81D7-BE93-944F-487E8E7B56EA}"/>
              </a:ext>
            </a:extLst>
          </p:cNvPr>
          <p:cNvSpPr/>
          <p:nvPr/>
        </p:nvSpPr>
        <p:spPr>
          <a:xfrm>
            <a:off x="1792871" y="1262637"/>
            <a:ext cx="2157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Thème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274C45-5FDA-02D2-FCC5-C60378A5607E}"/>
              </a:ext>
            </a:extLst>
          </p:cNvPr>
          <p:cNvSpPr/>
          <p:nvPr/>
        </p:nvSpPr>
        <p:spPr>
          <a:xfrm>
            <a:off x="4522824" y="1248731"/>
            <a:ext cx="523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Equipe animation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A6DF14-D98E-5986-2C50-EB4F229428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4" t="28795" r="30652" b="34957"/>
          <a:stretch/>
        </p:blipFill>
        <p:spPr bwMode="auto">
          <a:xfrm>
            <a:off x="5654551" y="2222468"/>
            <a:ext cx="1481357" cy="1984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880ABA-3987-95AF-3182-F5D090EAFD55}"/>
              </a:ext>
            </a:extLst>
          </p:cNvPr>
          <p:cNvSpPr/>
          <p:nvPr/>
        </p:nvSpPr>
        <p:spPr>
          <a:xfrm>
            <a:off x="6019595" y="3600833"/>
            <a:ext cx="934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Erin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7565EE-D420-75A4-7C77-47837B16C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795" y="6400207"/>
            <a:ext cx="997134" cy="3471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36D748-3CD9-21A9-18CE-028880015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898" y="6369768"/>
            <a:ext cx="1170215" cy="4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’images pour Fond D'écran Automne">
            <a:extLst>
              <a:ext uri="{FF2B5EF4-FFF2-40B4-BE49-F238E27FC236}">
                <a16:creationId xmlns:a16="http://schemas.microsoft.com/office/drawing/2014/main" id="{A89FAFBE-EF33-FC58-FAF3-C1E3C042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" y="0"/>
            <a:ext cx="990300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763684-67EA-2A91-84C1-D3C89C0E6A69}"/>
              </a:ext>
            </a:extLst>
          </p:cNvPr>
          <p:cNvSpPr/>
          <p:nvPr/>
        </p:nvSpPr>
        <p:spPr>
          <a:xfrm>
            <a:off x="1094816" y="0"/>
            <a:ext cx="1184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4/09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AEDB1-A3F8-DC5F-690E-63F96F8F391A}"/>
              </a:ext>
            </a:extLst>
          </p:cNvPr>
          <p:cNvSpPr/>
          <p:nvPr/>
        </p:nvSpPr>
        <p:spPr>
          <a:xfrm>
            <a:off x="3374572" y="0"/>
            <a:ext cx="144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11/09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3EF42-6877-1D08-09B9-A25E997B4BBE}"/>
              </a:ext>
            </a:extLst>
          </p:cNvPr>
          <p:cNvSpPr/>
          <p:nvPr/>
        </p:nvSpPr>
        <p:spPr>
          <a:xfrm>
            <a:off x="5675313" y="0"/>
            <a:ext cx="144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12755-335A-3FC7-2125-BB9CE72F3523}"/>
              </a:ext>
            </a:extLst>
          </p:cNvPr>
          <p:cNvSpPr/>
          <p:nvPr/>
        </p:nvSpPr>
        <p:spPr>
          <a:xfrm>
            <a:off x="8167119" y="0"/>
            <a:ext cx="144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25/09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B7BD-EBBA-23DB-F928-97D6C7288FE2}"/>
              </a:ext>
            </a:extLst>
          </p:cNvPr>
          <p:cNvSpPr/>
          <p:nvPr/>
        </p:nvSpPr>
        <p:spPr>
          <a:xfrm>
            <a:off x="72469" y="922006"/>
            <a:ext cx="453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5C6E2-4A05-93D1-DF80-450A982AD9FD}"/>
              </a:ext>
            </a:extLst>
          </p:cNvPr>
          <p:cNvSpPr/>
          <p:nvPr/>
        </p:nvSpPr>
        <p:spPr>
          <a:xfrm>
            <a:off x="149544" y="3687901"/>
            <a:ext cx="4090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B33A1BB-8E5E-EBBB-BAB6-06D1F77EC18A}"/>
              </a:ext>
            </a:extLst>
          </p:cNvPr>
          <p:cNvCxnSpPr>
            <a:cxnSpLocks/>
          </p:cNvCxnSpPr>
          <p:nvPr/>
        </p:nvCxnSpPr>
        <p:spPr>
          <a:xfrm>
            <a:off x="354087" y="3687901"/>
            <a:ext cx="9257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23E53-C8F1-1D66-9097-E639A08D0D96}"/>
              </a:ext>
            </a:extLst>
          </p:cNvPr>
          <p:cNvSpPr/>
          <p:nvPr/>
        </p:nvSpPr>
        <p:spPr>
          <a:xfrm>
            <a:off x="597977" y="637828"/>
            <a:ext cx="2208758" cy="2764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F1BDC2-07FB-D86B-0E97-D44F93890719}"/>
              </a:ext>
            </a:extLst>
          </p:cNvPr>
          <p:cNvSpPr/>
          <p:nvPr/>
        </p:nvSpPr>
        <p:spPr>
          <a:xfrm>
            <a:off x="597977" y="3973084"/>
            <a:ext cx="2111829" cy="28282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175751-A06C-9890-79CA-9259CB68FA1D}"/>
              </a:ext>
            </a:extLst>
          </p:cNvPr>
          <p:cNvSpPr/>
          <p:nvPr/>
        </p:nvSpPr>
        <p:spPr>
          <a:xfrm>
            <a:off x="3039894" y="637827"/>
            <a:ext cx="2111829" cy="276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28C2-A657-90E6-F348-39DE986976CF}"/>
              </a:ext>
            </a:extLst>
          </p:cNvPr>
          <p:cNvSpPr/>
          <p:nvPr/>
        </p:nvSpPr>
        <p:spPr>
          <a:xfrm>
            <a:off x="3039893" y="3973085"/>
            <a:ext cx="2111829" cy="28282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2EDC8F-1901-36B4-D425-4244F94AD3D9}"/>
              </a:ext>
            </a:extLst>
          </p:cNvPr>
          <p:cNvSpPr/>
          <p:nvPr/>
        </p:nvSpPr>
        <p:spPr>
          <a:xfrm>
            <a:off x="5417031" y="631437"/>
            <a:ext cx="2111829" cy="2764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ACBAF7-CE03-C909-7058-DC6287FE4450}"/>
              </a:ext>
            </a:extLst>
          </p:cNvPr>
          <p:cNvSpPr/>
          <p:nvPr/>
        </p:nvSpPr>
        <p:spPr>
          <a:xfrm>
            <a:off x="7733076" y="637827"/>
            <a:ext cx="2111829" cy="2758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9B7947-0E18-12E1-10AF-9606A53F088F}"/>
              </a:ext>
            </a:extLst>
          </p:cNvPr>
          <p:cNvSpPr/>
          <p:nvPr/>
        </p:nvSpPr>
        <p:spPr>
          <a:xfrm>
            <a:off x="5427940" y="3973084"/>
            <a:ext cx="2111829" cy="2828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FF4342-3CC7-6524-EFEA-1C11B120D295}"/>
              </a:ext>
            </a:extLst>
          </p:cNvPr>
          <p:cNvSpPr/>
          <p:nvPr/>
        </p:nvSpPr>
        <p:spPr>
          <a:xfrm>
            <a:off x="7718119" y="3973084"/>
            <a:ext cx="2111829" cy="2828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BD80C0-39F9-8BDC-80EE-195BBDC6E30F}"/>
              </a:ext>
            </a:extLst>
          </p:cNvPr>
          <p:cNvSpPr txBox="1"/>
          <p:nvPr/>
        </p:nvSpPr>
        <p:spPr>
          <a:xfrm>
            <a:off x="2971586" y="649216"/>
            <a:ext cx="2156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 manuelles: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Prénom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Animal effet d’optique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E497796-49D1-1DFC-DDAB-1F4279E2BFF3}"/>
              </a:ext>
            </a:extLst>
          </p:cNvPr>
          <p:cNvSpPr txBox="1"/>
          <p:nvPr/>
        </p:nvSpPr>
        <p:spPr>
          <a:xfrm>
            <a:off x="528237" y="696888"/>
            <a:ext cx="2308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</a:t>
            </a:r>
          </a:p>
          <a:p>
            <a:pPr algn="ctr"/>
            <a:r>
              <a:rPr lang="fr-FR" sz="2000" b="1" u="sng" dirty="0"/>
              <a:t>manuelle: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Porte manteaux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C92318F-37BA-3FBF-ECEC-D625AE0F3B24}"/>
              </a:ext>
            </a:extLst>
          </p:cNvPr>
          <p:cNvSpPr txBox="1"/>
          <p:nvPr/>
        </p:nvSpPr>
        <p:spPr>
          <a:xfrm>
            <a:off x="5535019" y="993068"/>
            <a:ext cx="2212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 manuelles: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Pissenlit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Papillon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48B0217-0EB3-499D-4665-1F249D867A10}"/>
              </a:ext>
            </a:extLst>
          </p:cNvPr>
          <p:cNvSpPr txBox="1"/>
          <p:nvPr/>
        </p:nvSpPr>
        <p:spPr>
          <a:xfrm>
            <a:off x="7663749" y="647367"/>
            <a:ext cx="2243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 manuelles: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Initiale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Montgolfière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E43632-0C99-B149-2389-2DE329BDBFC5}"/>
              </a:ext>
            </a:extLst>
          </p:cNvPr>
          <p:cNvSpPr txBox="1"/>
          <p:nvPr/>
        </p:nvSpPr>
        <p:spPr>
          <a:xfrm>
            <a:off x="831844" y="4347710"/>
            <a:ext cx="157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Cache-cache 10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F4276A0-1F1A-6B11-4A7D-78794F0C86F8}"/>
              </a:ext>
            </a:extLst>
          </p:cNvPr>
          <p:cNvSpPr txBox="1"/>
          <p:nvPr/>
        </p:nvSpPr>
        <p:spPr>
          <a:xfrm>
            <a:off x="3344973" y="4380525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Le joyau du dragon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F212CE8-F08D-3D04-67D8-799A966EF391}"/>
              </a:ext>
            </a:extLst>
          </p:cNvPr>
          <p:cNvSpPr txBox="1"/>
          <p:nvPr/>
        </p:nvSpPr>
        <p:spPr>
          <a:xfrm>
            <a:off x="5940019" y="4383997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Jeu:</a:t>
            </a:r>
          </a:p>
          <a:p>
            <a:pPr algn="ctr"/>
            <a:endParaRPr lang="fr-FR" sz="2000" b="1" u="sng" dirty="0"/>
          </a:p>
          <a:p>
            <a:pPr algn="ctr"/>
            <a:r>
              <a:rPr lang="fr-FR" sz="2000" dirty="0"/>
              <a:t>Sorcier/Sorcière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A83685A-864D-355B-BAFA-29AEBCACE18D}"/>
              </a:ext>
            </a:extLst>
          </p:cNvPr>
          <p:cNvSpPr txBox="1"/>
          <p:nvPr/>
        </p:nvSpPr>
        <p:spPr>
          <a:xfrm>
            <a:off x="8066706" y="4423072"/>
            <a:ext cx="1523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Jeux: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L’âne à ferrer </a:t>
            </a:r>
          </a:p>
          <a:p>
            <a:pPr algn="ctr"/>
            <a:r>
              <a:rPr lang="fr-FR" sz="2000" dirty="0"/>
              <a:t>+</a:t>
            </a:r>
          </a:p>
          <a:p>
            <a:pPr algn="ctr"/>
            <a:r>
              <a:rPr lang="fr-FR" sz="2000" dirty="0"/>
              <a:t>Princesse prisonnière</a:t>
            </a:r>
          </a:p>
        </p:txBody>
      </p:sp>
    </p:spTree>
    <p:extLst>
      <p:ext uri="{BB962C8B-B14F-4D97-AF65-F5344CB8AC3E}">
        <p14:creationId xmlns:p14="http://schemas.microsoft.com/office/powerpoint/2010/main" val="278969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’images pour Fond D'écran Automne">
            <a:extLst>
              <a:ext uri="{FF2B5EF4-FFF2-40B4-BE49-F238E27FC236}">
                <a16:creationId xmlns:a16="http://schemas.microsoft.com/office/drawing/2014/main" id="{7F1405E7-8A5A-2BB7-986E-82B6171C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CC480-0CD8-EA98-2486-581338501D00}"/>
              </a:ext>
            </a:extLst>
          </p:cNvPr>
          <p:cNvSpPr/>
          <p:nvPr/>
        </p:nvSpPr>
        <p:spPr>
          <a:xfrm>
            <a:off x="-20728" y="706585"/>
            <a:ext cx="453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E4ED8B5-BB75-393C-D612-BF3643996232}"/>
              </a:ext>
            </a:extLst>
          </p:cNvPr>
          <p:cNvCxnSpPr>
            <a:cxnSpLocks/>
          </p:cNvCxnSpPr>
          <p:nvPr/>
        </p:nvCxnSpPr>
        <p:spPr>
          <a:xfrm>
            <a:off x="292069" y="3687901"/>
            <a:ext cx="103404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ADAF6C9-7867-3566-8112-AA413DDAED45}"/>
              </a:ext>
            </a:extLst>
          </p:cNvPr>
          <p:cNvSpPr/>
          <p:nvPr/>
        </p:nvSpPr>
        <p:spPr>
          <a:xfrm>
            <a:off x="-29166" y="3707264"/>
            <a:ext cx="4090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  <a:p>
            <a:pPr algn="ctr"/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56DCC-4D4E-FE53-A8B1-8056E0630390}"/>
              </a:ext>
            </a:extLst>
          </p:cNvPr>
          <p:cNvSpPr/>
          <p:nvPr/>
        </p:nvSpPr>
        <p:spPr>
          <a:xfrm>
            <a:off x="1139490" y="7078"/>
            <a:ext cx="1184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2/10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3ECEFD-5BFF-5C46-515F-AEA45E245A7F}"/>
              </a:ext>
            </a:extLst>
          </p:cNvPr>
          <p:cNvSpPr/>
          <p:nvPr/>
        </p:nvSpPr>
        <p:spPr>
          <a:xfrm>
            <a:off x="4283184" y="11460"/>
            <a:ext cx="1184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46684-CD63-A374-DCD2-6947E4812155}"/>
              </a:ext>
            </a:extLst>
          </p:cNvPr>
          <p:cNvSpPr/>
          <p:nvPr/>
        </p:nvSpPr>
        <p:spPr>
          <a:xfrm>
            <a:off x="7220552" y="52671"/>
            <a:ext cx="144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16/10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85048-EE64-3719-EFB8-AF3B1F239FCD}"/>
              </a:ext>
            </a:extLst>
          </p:cNvPr>
          <p:cNvSpPr/>
          <p:nvPr/>
        </p:nvSpPr>
        <p:spPr>
          <a:xfrm>
            <a:off x="507047" y="760556"/>
            <a:ext cx="2510009" cy="2668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7BCC9-CC53-676C-2B63-B3A243B12A6B}"/>
              </a:ext>
            </a:extLst>
          </p:cNvPr>
          <p:cNvSpPr/>
          <p:nvPr/>
        </p:nvSpPr>
        <p:spPr>
          <a:xfrm>
            <a:off x="3516266" y="771423"/>
            <a:ext cx="2570192" cy="2657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49F23-E5F6-82EA-BC2B-A08F374C9B69}"/>
              </a:ext>
            </a:extLst>
          </p:cNvPr>
          <p:cNvSpPr/>
          <p:nvPr/>
        </p:nvSpPr>
        <p:spPr>
          <a:xfrm>
            <a:off x="6585667" y="771423"/>
            <a:ext cx="2644973" cy="2657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0753B-91C8-C47F-634B-9FB6DC9C4FA1}"/>
              </a:ext>
            </a:extLst>
          </p:cNvPr>
          <p:cNvSpPr/>
          <p:nvPr/>
        </p:nvSpPr>
        <p:spPr>
          <a:xfrm>
            <a:off x="446864" y="3817578"/>
            <a:ext cx="2570192" cy="2724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69BEF-59F8-D392-C70A-B316D5D091A2}"/>
              </a:ext>
            </a:extLst>
          </p:cNvPr>
          <p:cNvSpPr/>
          <p:nvPr/>
        </p:nvSpPr>
        <p:spPr>
          <a:xfrm>
            <a:off x="3524103" y="3830493"/>
            <a:ext cx="2562355" cy="2724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B4BD6-B322-D930-92FD-B26CA0424CB6}"/>
              </a:ext>
            </a:extLst>
          </p:cNvPr>
          <p:cNvSpPr/>
          <p:nvPr/>
        </p:nvSpPr>
        <p:spPr>
          <a:xfrm>
            <a:off x="6603103" y="3876675"/>
            <a:ext cx="2627538" cy="267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0229E2-E57D-5F47-FEEF-299A7B5B8AC2}"/>
              </a:ext>
            </a:extLst>
          </p:cNvPr>
          <p:cNvSpPr txBox="1"/>
          <p:nvPr/>
        </p:nvSpPr>
        <p:spPr>
          <a:xfrm>
            <a:off x="684226" y="889259"/>
            <a:ext cx="2264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 manuelles: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Shuriken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Pixel art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A855A5-9DB4-F616-01B4-97780CC2CCCB}"/>
              </a:ext>
            </a:extLst>
          </p:cNvPr>
          <p:cNvSpPr txBox="1"/>
          <p:nvPr/>
        </p:nvSpPr>
        <p:spPr>
          <a:xfrm>
            <a:off x="3475413" y="803248"/>
            <a:ext cx="2656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</a:t>
            </a:r>
          </a:p>
          <a:p>
            <a:pPr algn="ctr"/>
            <a:r>
              <a:rPr lang="fr-FR" sz="2000" b="1" u="sng" dirty="0"/>
              <a:t>manuelles:</a:t>
            </a:r>
          </a:p>
          <a:p>
            <a:pPr algn="ctr"/>
            <a:endParaRPr lang="fr-FR" sz="2000" b="1" u="sng" dirty="0"/>
          </a:p>
          <a:p>
            <a:pPr algn="ctr"/>
            <a:r>
              <a:rPr lang="fr-FR" sz="2000" dirty="0"/>
              <a:t>Tête d’Emu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Panda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9179A66-AB2F-3DA2-3312-478202797B52}"/>
              </a:ext>
            </a:extLst>
          </p:cNvPr>
          <p:cNvSpPr txBox="1"/>
          <p:nvPr/>
        </p:nvSpPr>
        <p:spPr>
          <a:xfrm>
            <a:off x="6684407" y="875103"/>
            <a:ext cx="2475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Activités</a:t>
            </a:r>
          </a:p>
          <a:p>
            <a:pPr algn="ctr"/>
            <a:r>
              <a:rPr lang="fr-FR" sz="2000" b="1" u="sng" dirty="0"/>
              <a:t>manuelles: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Demi visage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Soleil en point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DE10D6A-8038-64C3-F796-CD75EB7F8A4A}"/>
              </a:ext>
            </a:extLst>
          </p:cNvPr>
          <p:cNvSpPr txBox="1"/>
          <p:nvPr/>
        </p:nvSpPr>
        <p:spPr>
          <a:xfrm>
            <a:off x="603920" y="4417099"/>
            <a:ext cx="224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Jeu:</a:t>
            </a:r>
          </a:p>
          <a:p>
            <a:pPr algn="ctr"/>
            <a:endParaRPr lang="fr-FR" sz="2400" b="1" u="sng" dirty="0"/>
          </a:p>
          <a:p>
            <a:pPr algn="ctr"/>
            <a:r>
              <a:rPr lang="fr-FR" sz="2400" dirty="0"/>
              <a:t>La </a:t>
            </a:r>
            <a:r>
              <a:rPr lang="fr-FR" sz="2400" dirty="0" err="1"/>
              <a:t>techenille</a:t>
            </a:r>
            <a:endParaRPr lang="fr-FR" sz="2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E5EB593-C83A-C82E-F165-B1104748160E}"/>
              </a:ext>
            </a:extLst>
          </p:cNvPr>
          <p:cNvSpPr txBox="1"/>
          <p:nvPr/>
        </p:nvSpPr>
        <p:spPr>
          <a:xfrm>
            <a:off x="3678314" y="4378891"/>
            <a:ext cx="217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Jeu:</a:t>
            </a:r>
          </a:p>
          <a:p>
            <a:pPr algn="ctr"/>
            <a:endParaRPr lang="fr-FR" sz="2400" b="1" u="sng" dirty="0"/>
          </a:p>
          <a:p>
            <a:pPr algn="ctr"/>
            <a:r>
              <a:rPr lang="fr-FR" sz="2400" dirty="0"/>
              <a:t>La queue du dragon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F2C99A-F970-358B-F1E7-AFCD341BD1E7}"/>
              </a:ext>
            </a:extLst>
          </p:cNvPr>
          <p:cNvSpPr txBox="1"/>
          <p:nvPr/>
        </p:nvSpPr>
        <p:spPr>
          <a:xfrm>
            <a:off x="6754978" y="4318384"/>
            <a:ext cx="223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Jeu: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Loup garou</a:t>
            </a:r>
          </a:p>
        </p:txBody>
      </p:sp>
    </p:spTree>
    <p:extLst>
      <p:ext uri="{BB962C8B-B14F-4D97-AF65-F5344CB8AC3E}">
        <p14:creationId xmlns:p14="http://schemas.microsoft.com/office/powerpoint/2010/main" val="3626394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440</TotalTime>
  <Words>141</Words>
  <Application>Microsoft Office PowerPoint</Application>
  <PresentationFormat>Format A4 (210 x 297 mm)</PresentationFormat>
  <Paragraphs>109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marchand</dc:creator>
  <cp:lastModifiedBy>Service Scolaire</cp:lastModifiedBy>
  <cp:revision>17</cp:revision>
  <dcterms:created xsi:type="dcterms:W3CDTF">2023-07-30T09:51:50Z</dcterms:created>
  <dcterms:modified xsi:type="dcterms:W3CDTF">2024-09-05T08:22:13Z</dcterms:modified>
</cp:coreProperties>
</file>