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56" r:id="rId2"/>
    <p:sldId id="257" r:id="rId3"/>
    <p:sldId id="258" r:id="rId4"/>
  </p:sldIdLst>
  <p:sldSz cx="9720263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378E"/>
    <a:srgbClr val="C14E9C"/>
    <a:srgbClr val="BC682C"/>
    <a:srgbClr val="131C25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01BAA-4715-4905-A053-FD17095D05F4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7250"/>
            <a:ext cx="32797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25533-E6F3-49C4-BC91-3ED4123DB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95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122363"/>
            <a:ext cx="826222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3602038"/>
            <a:ext cx="72901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74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6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365125"/>
            <a:ext cx="2095932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365125"/>
            <a:ext cx="6166292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97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09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1709740"/>
            <a:ext cx="83837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4589465"/>
            <a:ext cx="83837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29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77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365127"/>
            <a:ext cx="8383727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1681163"/>
            <a:ext cx="41323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2505075"/>
            <a:ext cx="413237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61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29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40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987427"/>
            <a:ext cx="49208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73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987427"/>
            <a:ext cx="492088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80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365127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6356352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6356352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6356352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66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plein air, eau, tour&#10;&#10;Description générée automatiquement">
            <a:extLst>
              <a:ext uri="{FF2B5EF4-FFF2-40B4-BE49-F238E27FC236}">
                <a16:creationId xmlns:a16="http://schemas.microsoft.com/office/drawing/2014/main" id="{8F0E6D55-4261-7FD4-F8B7-00E3EC09F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813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7309D4-1FAE-068D-38B4-E6F9C196AAEB}"/>
              </a:ext>
            </a:extLst>
          </p:cNvPr>
          <p:cNvSpPr/>
          <p:nvPr/>
        </p:nvSpPr>
        <p:spPr>
          <a:xfrm>
            <a:off x="335720" y="1061557"/>
            <a:ext cx="2205047" cy="837296"/>
          </a:xfrm>
          <a:prstGeom prst="rect">
            <a:avLst/>
          </a:prstGeom>
          <a:solidFill>
            <a:srgbClr val="BC682C"/>
          </a:solidFill>
          <a:ln>
            <a:solidFill>
              <a:srgbClr val="BC682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2808" dirty="0">
                <a:solidFill>
                  <a:srgbClr val="FFFFFF"/>
                </a:solidFill>
                <a:latin typeface="Mystical Woods Rough Script"/>
              </a:rPr>
              <a:t>Evènement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F6A437-FFF7-3510-6A5E-B5FF011A7E33}"/>
              </a:ext>
            </a:extLst>
          </p:cNvPr>
          <p:cNvSpPr/>
          <p:nvPr/>
        </p:nvSpPr>
        <p:spPr>
          <a:xfrm>
            <a:off x="3473750" y="1073221"/>
            <a:ext cx="2205047" cy="597782"/>
          </a:xfrm>
          <a:prstGeom prst="rect">
            <a:avLst/>
          </a:prstGeom>
          <a:solidFill>
            <a:srgbClr val="BC682C"/>
          </a:solidFill>
          <a:ln>
            <a:solidFill>
              <a:srgbClr val="BC68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2808" dirty="0">
                <a:latin typeface="Mystical Woods Rough Script"/>
              </a:rPr>
              <a:t>Thème</a:t>
            </a:r>
            <a:endParaRPr lang="fr-FR" sz="158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544A2B-E524-06F3-4557-BA07189275DD}"/>
              </a:ext>
            </a:extLst>
          </p:cNvPr>
          <p:cNvSpPr/>
          <p:nvPr/>
        </p:nvSpPr>
        <p:spPr>
          <a:xfrm>
            <a:off x="6236123" y="1031111"/>
            <a:ext cx="3148420" cy="732720"/>
          </a:xfrm>
          <a:prstGeom prst="rect">
            <a:avLst/>
          </a:prstGeom>
          <a:solidFill>
            <a:srgbClr val="BC682C"/>
          </a:solidFill>
          <a:ln>
            <a:solidFill>
              <a:srgbClr val="BC68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2808" dirty="0">
                <a:latin typeface="Mystical Woods Rough Script"/>
              </a:rPr>
              <a:t>Equipe d'animation</a:t>
            </a:r>
            <a:endParaRPr lang="fr-FR" sz="158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750B31-0268-1BAC-31FE-403313D68E26}"/>
              </a:ext>
            </a:extLst>
          </p:cNvPr>
          <p:cNvSpPr txBox="1"/>
          <p:nvPr/>
        </p:nvSpPr>
        <p:spPr>
          <a:xfrm>
            <a:off x="232712" y="106713"/>
            <a:ext cx="8971581" cy="8372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57" dirty="0">
                <a:solidFill>
                  <a:srgbClr val="FFFFFF"/>
                </a:solidFill>
                <a:latin typeface="Mystical Woods Rough Script"/>
              </a:rPr>
              <a:t>Planning des Mercredis du Groupe Maternelle</a:t>
            </a:r>
          </a:p>
          <a:p>
            <a:pPr algn="ctr"/>
            <a:r>
              <a:rPr lang="fr-FR" sz="2457" dirty="0">
                <a:solidFill>
                  <a:srgbClr val="FFFFFF"/>
                </a:solidFill>
                <a:latin typeface="Mystical Woods Rough Script"/>
              </a:rPr>
              <a:t>Du 04 Septembre au 16 Octobre 2024</a:t>
            </a:r>
          </a:p>
        </p:txBody>
      </p:sp>
      <p:pic>
        <p:nvPicPr>
          <p:cNvPr id="7" name="Image 6" descr="Une image contenant Visage humain, personne, habits, sourire&#10;&#10;Description générée automatiquement">
            <a:extLst>
              <a:ext uri="{FF2B5EF4-FFF2-40B4-BE49-F238E27FC236}">
                <a16:creationId xmlns:a16="http://schemas.microsoft.com/office/drawing/2014/main" id="{97BB9B52-BF38-9CD7-1772-6F5D673D9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542" y="4055287"/>
            <a:ext cx="1358737" cy="2118408"/>
          </a:xfrm>
          <a:prstGeom prst="rect">
            <a:avLst/>
          </a:prstGeom>
        </p:spPr>
      </p:pic>
      <p:pic>
        <p:nvPicPr>
          <p:cNvPr id="8" name="Image 7" descr="Une image contenant Visage humain, personne, habits, sourire&#10;&#10;Description générée automatiquement">
            <a:extLst>
              <a:ext uri="{FF2B5EF4-FFF2-40B4-BE49-F238E27FC236}">
                <a16:creationId xmlns:a16="http://schemas.microsoft.com/office/drawing/2014/main" id="{059E42F8-8143-E9B6-F2D3-D7415C951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105" y="2120018"/>
            <a:ext cx="1246917" cy="1959917"/>
          </a:xfrm>
          <a:prstGeom prst="rect">
            <a:avLst/>
          </a:prstGeom>
        </p:spPr>
      </p:pic>
      <p:pic>
        <p:nvPicPr>
          <p:cNvPr id="9" name="Image 8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56C65474-569F-DF1D-7057-28CEABA38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687" y="2077848"/>
            <a:ext cx="1259371" cy="2057089"/>
          </a:xfrm>
          <a:prstGeom prst="rect">
            <a:avLst/>
          </a:prstGeom>
        </p:spPr>
      </p:pic>
      <p:pic>
        <p:nvPicPr>
          <p:cNvPr id="10" name="Image 9" descr="Une image contenant Visage humain, personne, verres, sourire&#10;&#10;Description générée automatiquement">
            <a:extLst>
              <a:ext uri="{FF2B5EF4-FFF2-40B4-BE49-F238E27FC236}">
                <a16:creationId xmlns:a16="http://schemas.microsoft.com/office/drawing/2014/main" id="{A9003CCA-0AC9-F8A2-0A3C-84D4930FB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712" y="4131574"/>
            <a:ext cx="1309785" cy="2057089"/>
          </a:xfrm>
          <a:prstGeom prst="rect">
            <a:avLst/>
          </a:prstGeom>
        </p:spPr>
      </p:pic>
      <p:pic>
        <p:nvPicPr>
          <p:cNvPr id="13" name="Image 12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BB932CE0-86AB-2972-B4F5-5BA4664884D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609" t="19915" r="3824" b="20085"/>
          <a:stretch/>
        </p:blipFill>
        <p:spPr>
          <a:xfrm>
            <a:off x="2806526" y="2380555"/>
            <a:ext cx="1633903" cy="1001089"/>
          </a:xfrm>
          <a:prstGeom prst="rect">
            <a:avLst/>
          </a:prstGeom>
        </p:spPr>
      </p:pic>
      <p:pic>
        <p:nvPicPr>
          <p:cNvPr id="14" name="Image 13" descr="Une image contenant Police, logo, symbole, Graphique&#10;&#10;Description générée automatiquement">
            <a:extLst>
              <a:ext uri="{FF2B5EF4-FFF2-40B4-BE49-F238E27FC236}">
                <a16:creationId xmlns:a16="http://schemas.microsoft.com/office/drawing/2014/main" id="{37AE1679-5158-D1C3-CDB9-FBBB04CFEB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7296" y="4915170"/>
            <a:ext cx="1482835" cy="1318745"/>
          </a:xfrm>
          <a:prstGeom prst="rect">
            <a:avLst/>
          </a:prstGeom>
        </p:spPr>
      </p:pic>
      <p:pic>
        <p:nvPicPr>
          <p:cNvPr id="15" name="Image 14" descr="Une image contenant texte, ciel, capture d’écran, plein air&#10;&#10;Description générée automatiquement">
            <a:extLst>
              <a:ext uri="{FF2B5EF4-FFF2-40B4-BE49-F238E27FC236}">
                <a16:creationId xmlns:a16="http://schemas.microsoft.com/office/drawing/2014/main" id="{74927173-DE54-9529-ED84-C42C39AB83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432" y="3223012"/>
            <a:ext cx="1482835" cy="11072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75D0191-65BB-E2FA-CFBB-9252544B403B}"/>
              </a:ext>
            </a:extLst>
          </p:cNvPr>
          <p:cNvSpPr/>
          <p:nvPr/>
        </p:nvSpPr>
        <p:spPr>
          <a:xfrm>
            <a:off x="310876" y="2051587"/>
            <a:ext cx="2210283" cy="1709614"/>
          </a:xfrm>
          <a:prstGeom prst="rect">
            <a:avLst/>
          </a:prstGeom>
          <a:solidFill>
            <a:srgbClr val="BC682C"/>
          </a:solidFill>
          <a:ln>
            <a:solidFill>
              <a:srgbClr val="BC68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1580" dirty="0">
                <a:latin typeface="Mystical Woods Rough Script"/>
              </a:rPr>
              <a:t>18/09 : </a:t>
            </a:r>
          </a:p>
          <a:p>
            <a:pPr algn="ctr"/>
            <a:r>
              <a:rPr lang="fr-FR" sz="1580" b="1" dirty="0">
                <a:latin typeface="Calibri"/>
                <a:cs typeface="Calibri"/>
              </a:rPr>
              <a:t>Grand jeu :</a:t>
            </a:r>
            <a:r>
              <a:rPr lang="fr-FR" sz="1580" dirty="0">
                <a:latin typeface="Calibri"/>
                <a:cs typeface="Calibri"/>
              </a:rPr>
              <a:t> À la recherche des personnages</a:t>
            </a:r>
          </a:p>
          <a:p>
            <a:pPr algn="ctr"/>
            <a:endParaRPr lang="fr-FR" sz="1580" dirty="0">
              <a:latin typeface="Calibri"/>
              <a:cs typeface="Calibri"/>
            </a:endParaRPr>
          </a:p>
          <a:p>
            <a:pPr algn="ctr"/>
            <a:r>
              <a:rPr lang="fr-FR" sz="1580" dirty="0">
                <a:latin typeface="Mystical Woods Rough Script"/>
                <a:cs typeface="Calibri"/>
              </a:rPr>
              <a:t>16/10 :</a:t>
            </a:r>
          </a:p>
          <a:p>
            <a:pPr algn="ctr"/>
            <a:r>
              <a:rPr lang="fr-FR" sz="1580" dirty="0">
                <a:latin typeface="Calibri"/>
                <a:cs typeface="Calibri"/>
              </a:rPr>
              <a:t>Grand quiz spécial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A7E2E9-54FA-CC07-ACB7-07178277D756}"/>
              </a:ext>
            </a:extLst>
          </p:cNvPr>
          <p:cNvSpPr txBox="1"/>
          <p:nvPr/>
        </p:nvSpPr>
        <p:spPr>
          <a:xfrm>
            <a:off x="6310695" y="3833390"/>
            <a:ext cx="1791063" cy="3241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580" dirty="0">
                <a:solidFill>
                  <a:srgbClr val="BC682C"/>
                </a:solidFill>
                <a:latin typeface="Mystical Woods Rough Script"/>
              </a:rPr>
              <a:t>Sanah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7A2A5ED-6438-AADD-33BB-36F6253A20DD}"/>
              </a:ext>
            </a:extLst>
          </p:cNvPr>
          <p:cNvSpPr txBox="1"/>
          <p:nvPr/>
        </p:nvSpPr>
        <p:spPr>
          <a:xfrm>
            <a:off x="8136537" y="3776613"/>
            <a:ext cx="1531187" cy="3241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580" dirty="0">
                <a:solidFill>
                  <a:srgbClr val="BC682C"/>
                </a:solidFill>
                <a:latin typeface="Mystical Woods Rough Script"/>
              </a:rPr>
              <a:t>Lucie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0D4D5D5-3A99-0CB7-D0BD-76AABABBC125}"/>
              </a:ext>
            </a:extLst>
          </p:cNvPr>
          <p:cNvSpPr txBox="1"/>
          <p:nvPr/>
        </p:nvSpPr>
        <p:spPr>
          <a:xfrm>
            <a:off x="6499240" y="5858087"/>
            <a:ext cx="1531187" cy="3241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580" dirty="0" err="1">
                <a:solidFill>
                  <a:srgbClr val="BC682C"/>
                </a:solidFill>
                <a:latin typeface="Mystical Woods Rough Script"/>
              </a:rPr>
              <a:t>Syholane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A2EC903-77E3-06A1-F966-D0FA02B9EBE1}"/>
              </a:ext>
            </a:extLst>
          </p:cNvPr>
          <p:cNvSpPr txBox="1"/>
          <p:nvPr/>
        </p:nvSpPr>
        <p:spPr>
          <a:xfrm>
            <a:off x="8071388" y="5879632"/>
            <a:ext cx="1531187" cy="3241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580" dirty="0">
                <a:solidFill>
                  <a:srgbClr val="BC682C"/>
                </a:solidFill>
                <a:latin typeface="Mystical Woods Rough Script"/>
              </a:rPr>
              <a:t>Charlotte</a:t>
            </a:r>
            <a:endParaRPr lang="fr-FR" sz="1580" dirty="0"/>
          </a:p>
        </p:txBody>
      </p:sp>
      <p:pic>
        <p:nvPicPr>
          <p:cNvPr id="21" name="Image 20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1EB7863D-1D5F-2F26-311C-15223C4D87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0119" y="6233915"/>
            <a:ext cx="1301160" cy="541019"/>
          </a:xfrm>
          <a:prstGeom prst="rect">
            <a:avLst/>
          </a:prstGeom>
        </p:spPr>
      </p:pic>
      <p:pic>
        <p:nvPicPr>
          <p:cNvPr id="22" name="Image 21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2F1095F8-28C7-EDFC-6E32-CC7B39FBAD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0115" y="6170661"/>
            <a:ext cx="1349187" cy="65236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8C9547D-4341-E011-41D0-AC392ABB3766}"/>
              </a:ext>
            </a:extLst>
          </p:cNvPr>
          <p:cNvSpPr/>
          <p:nvPr/>
        </p:nvSpPr>
        <p:spPr>
          <a:xfrm>
            <a:off x="310876" y="4308390"/>
            <a:ext cx="2238167" cy="726945"/>
          </a:xfrm>
          <a:prstGeom prst="rect">
            <a:avLst/>
          </a:prstGeom>
          <a:solidFill>
            <a:srgbClr val="BC682C"/>
          </a:solidFill>
          <a:ln>
            <a:solidFill>
              <a:srgbClr val="BC682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2000" dirty="0">
                <a:solidFill>
                  <a:srgbClr val="FFFFFF"/>
                </a:solidFill>
                <a:latin typeface="Mystical Woods Rough Script"/>
              </a:rPr>
              <a:t>Informations</a:t>
            </a:r>
            <a:endParaRPr lang="fr-FR" sz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D9456D-72E4-CB4D-4D05-E3C2101B6B9E}"/>
              </a:ext>
            </a:extLst>
          </p:cNvPr>
          <p:cNvSpPr/>
          <p:nvPr/>
        </p:nvSpPr>
        <p:spPr>
          <a:xfrm>
            <a:off x="335720" y="5170916"/>
            <a:ext cx="2238167" cy="1512607"/>
          </a:xfrm>
          <a:prstGeom prst="rect">
            <a:avLst/>
          </a:prstGeom>
          <a:solidFill>
            <a:srgbClr val="BC682C"/>
          </a:solidFill>
          <a:ln>
            <a:solidFill>
              <a:srgbClr val="BC68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45" tIns="40123" rIns="80245" bIns="40123" rtlCol="0" anchor="ctr"/>
          <a:lstStyle/>
          <a:p>
            <a:pPr algn="ctr"/>
            <a:endParaRPr lang="fr-FR" sz="1580" dirty="0">
              <a:ea typeface="+mn-lt"/>
              <a:cs typeface="+mn-lt"/>
            </a:endParaRPr>
          </a:p>
          <a:p>
            <a:pPr algn="ctr"/>
            <a:r>
              <a:rPr lang="fr-FR" sz="1580" dirty="0">
                <a:ea typeface="+mn-lt"/>
                <a:cs typeface="+mn-lt"/>
              </a:rPr>
              <a:t>‌</a:t>
            </a:r>
            <a:r>
              <a:rPr lang="fr-FR" sz="1580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Pour tout renseignements </a:t>
            </a:r>
            <a:br>
              <a:rPr lang="fr-FR" sz="1580" dirty="0">
                <a:latin typeface="Calibri"/>
                <a:ea typeface="+mn-lt"/>
                <a:cs typeface="+mn-lt"/>
              </a:rPr>
            </a:br>
            <a:r>
              <a:rPr lang="fr-FR" sz="1580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contactez </a:t>
            </a:r>
            <a:br>
              <a:rPr lang="fr-FR" sz="1580" dirty="0">
                <a:latin typeface="Calibri"/>
                <a:ea typeface="+mn-lt"/>
                <a:cs typeface="+mn-lt"/>
              </a:rPr>
            </a:br>
            <a:r>
              <a:rPr lang="fr-FR" sz="1580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L’accueil de loisirs</a:t>
            </a:r>
            <a:br>
              <a:rPr lang="fr-FR" sz="1580" dirty="0">
                <a:latin typeface="Calibri"/>
                <a:ea typeface="+mn-lt"/>
                <a:cs typeface="+mn-lt"/>
              </a:rPr>
            </a:br>
            <a:r>
              <a:rPr lang="fr-FR" sz="1580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06.74.26.69.71 </a:t>
            </a:r>
            <a:br>
              <a:rPr lang="fr-FR" sz="1580" b="1" dirty="0">
                <a:solidFill>
                  <a:srgbClr val="000000"/>
                </a:solidFill>
                <a:ea typeface="+mn-lt"/>
                <a:cs typeface="+mn-lt"/>
              </a:rPr>
            </a:br>
            <a:endParaRPr lang="fr-FR" sz="1580" b="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plein air, eau, tour&#10;&#10;Description générée automatiquement">
            <a:extLst>
              <a:ext uri="{FF2B5EF4-FFF2-40B4-BE49-F238E27FC236}">
                <a16:creationId xmlns:a16="http://schemas.microsoft.com/office/drawing/2014/main" id="{8F0E6D55-4261-7FD4-F8B7-00E3EC09F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249"/>
            <a:ext cx="9720262" cy="69074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7309D4-1FAE-068D-38B4-E6F9C196AAEB}"/>
              </a:ext>
            </a:extLst>
          </p:cNvPr>
          <p:cNvSpPr/>
          <p:nvPr/>
        </p:nvSpPr>
        <p:spPr>
          <a:xfrm>
            <a:off x="448205" y="1075050"/>
            <a:ext cx="2109992" cy="1833004"/>
          </a:xfrm>
          <a:prstGeom prst="rect">
            <a:avLst/>
          </a:prstGeom>
          <a:solidFill>
            <a:srgbClr val="55378E"/>
          </a:solidFill>
          <a:ln>
            <a:solidFill>
              <a:srgbClr val="55378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1755" dirty="0">
                <a:solidFill>
                  <a:srgbClr val="FFFFFF"/>
                </a:solidFill>
                <a:latin typeface="Calibri"/>
                <a:cs typeface="Calibri"/>
              </a:rPr>
              <a:t>Présentation du centre de loisirs aux enfants et décoration de salle + porte- manteau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750B31-0268-1BAC-31FE-403313D68E26}"/>
              </a:ext>
            </a:extLst>
          </p:cNvPr>
          <p:cNvSpPr txBox="1"/>
          <p:nvPr/>
        </p:nvSpPr>
        <p:spPr>
          <a:xfrm>
            <a:off x="870622" y="578819"/>
            <a:ext cx="1329091" cy="40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106" dirty="0">
                <a:solidFill>
                  <a:srgbClr val="FFFFFF"/>
                </a:solidFill>
                <a:latin typeface="Mystical Woods Rough Script"/>
              </a:rPr>
              <a:t>04/09</a:t>
            </a:r>
            <a:endParaRPr lang="fr-FR" sz="158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8565CD-AF9F-518E-65C7-A297D3B04BBE}"/>
              </a:ext>
            </a:extLst>
          </p:cNvPr>
          <p:cNvSpPr/>
          <p:nvPr/>
        </p:nvSpPr>
        <p:spPr>
          <a:xfrm>
            <a:off x="411231" y="4580642"/>
            <a:ext cx="2109992" cy="1833004"/>
          </a:xfrm>
          <a:prstGeom prst="rect">
            <a:avLst/>
          </a:prstGeom>
          <a:solidFill>
            <a:srgbClr val="C14E9C"/>
          </a:solidFill>
          <a:ln>
            <a:solidFill>
              <a:srgbClr val="C14E9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1755" b="1" u="sng" dirty="0">
                <a:solidFill>
                  <a:srgbClr val="55378E"/>
                </a:solidFill>
                <a:latin typeface="Calibri"/>
                <a:cs typeface="Calibri"/>
              </a:rPr>
              <a:t>La Princesse et la Grenouille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cs typeface="Calibri"/>
              </a:rPr>
              <a:t>Nénuphar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Grenouille</a:t>
            </a:r>
          </a:p>
          <a:p>
            <a:pPr algn="ctr"/>
            <a:r>
              <a:rPr lang="fr-FR" sz="1755" b="1" u="sng" dirty="0">
                <a:solidFill>
                  <a:srgbClr val="55378E"/>
                </a:solidFill>
                <a:latin typeface="Calibri"/>
                <a:cs typeface="Calibri"/>
              </a:rPr>
              <a:t>Tarzan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Paire de jumelles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Singe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A0A15B-7DAA-297F-D517-12775831A7D6}"/>
              </a:ext>
            </a:extLst>
          </p:cNvPr>
          <p:cNvSpPr/>
          <p:nvPr/>
        </p:nvSpPr>
        <p:spPr>
          <a:xfrm>
            <a:off x="2802977" y="1118786"/>
            <a:ext cx="1991579" cy="1827147"/>
          </a:xfrm>
          <a:prstGeom prst="rect">
            <a:avLst/>
          </a:prstGeom>
          <a:solidFill>
            <a:srgbClr val="55378E"/>
          </a:solidFill>
          <a:ln>
            <a:solidFill>
              <a:srgbClr val="55378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1755" b="1" u="sng" dirty="0">
                <a:solidFill>
                  <a:srgbClr val="C14E9C"/>
                </a:solidFill>
                <a:latin typeface="Calibri"/>
                <a:cs typeface="Calibri"/>
              </a:rPr>
              <a:t>Raiponce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Guirlande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cs typeface="Calibri"/>
              </a:rPr>
              <a:t>Lanterne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cs typeface="Calibri"/>
              </a:rPr>
              <a:t>Tour de Raiponce</a:t>
            </a:r>
          </a:p>
          <a:p>
            <a:pPr algn="ctr"/>
            <a:endParaRPr lang="fr-FR" sz="1755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38978A-B138-C759-DB74-F60D7D5DF5B0}"/>
              </a:ext>
            </a:extLst>
          </p:cNvPr>
          <p:cNvSpPr/>
          <p:nvPr/>
        </p:nvSpPr>
        <p:spPr>
          <a:xfrm>
            <a:off x="5084692" y="4513725"/>
            <a:ext cx="2109992" cy="1823171"/>
          </a:xfrm>
          <a:prstGeom prst="rect">
            <a:avLst/>
          </a:prstGeom>
          <a:solidFill>
            <a:srgbClr val="C14E9C"/>
          </a:solidFill>
          <a:ln>
            <a:solidFill>
              <a:srgbClr val="C14E9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1755" b="1" u="sng" dirty="0">
                <a:solidFill>
                  <a:srgbClr val="55378E"/>
                </a:solidFill>
                <a:latin typeface="Calibri"/>
                <a:cs typeface="Calibri"/>
              </a:rPr>
              <a:t>Hulk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cs typeface="Calibri"/>
              </a:rPr>
              <a:t>Smash Hulk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cs typeface="Calibri"/>
              </a:rPr>
              <a:t>Perles à repasser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Bracelet Hulk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39E92-0FB3-6183-C2D8-8CB92160A91A}"/>
              </a:ext>
            </a:extLst>
          </p:cNvPr>
          <p:cNvSpPr/>
          <p:nvPr/>
        </p:nvSpPr>
        <p:spPr>
          <a:xfrm>
            <a:off x="7455283" y="1104284"/>
            <a:ext cx="2074978" cy="1801050"/>
          </a:xfrm>
          <a:prstGeom prst="rect">
            <a:avLst/>
          </a:prstGeom>
          <a:solidFill>
            <a:srgbClr val="55378E"/>
          </a:solidFill>
          <a:ln>
            <a:solidFill>
              <a:srgbClr val="55378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1755" b="1" u="sng" dirty="0">
                <a:solidFill>
                  <a:srgbClr val="C14E9C"/>
                </a:solidFill>
                <a:latin typeface="Calibri"/>
                <a:cs typeface="Calibri"/>
              </a:rPr>
              <a:t>Docteur la peluche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Malette de doc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Le mouton de doc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Stéthoscope de doc</a:t>
            </a:r>
          </a:p>
          <a:p>
            <a:pPr algn="ctr"/>
            <a:endParaRPr lang="fr-FR" sz="1755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BC481B6-2E3B-376B-A2D4-5247AB8AFB40}"/>
              </a:ext>
            </a:extLst>
          </p:cNvPr>
          <p:cNvSpPr txBox="1"/>
          <p:nvPr/>
        </p:nvSpPr>
        <p:spPr>
          <a:xfrm>
            <a:off x="3211462" y="574510"/>
            <a:ext cx="1329091" cy="40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106" dirty="0">
                <a:solidFill>
                  <a:srgbClr val="FFFFFF"/>
                </a:solidFill>
                <a:latin typeface="Mystical Woods Rough Script"/>
              </a:rPr>
              <a:t>11/09</a:t>
            </a:r>
            <a:endParaRPr lang="fr-FR" sz="158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B6DB8BA-B50C-FAF2-94FD-3F15C27DB101}"/>
              </a:ext>
            </a:extLst>
          </p:cNvPr>
          <p:cNvSpPr txBox="1"/>
          <p:nvPr/>
        </p:nvSpPr>
        <p:spPr>
          <a:xfrm>
            <a:off x="5460374" y="585582"/>
            <a:ext cx="1329091" cy="40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106" dirty="0">
                <a:solidFill>
                  <a:srgbClr val="FFFFFF"/>
                </a:solidFill>
                <a:latin typeface="Mystical Woods Rough Script"/>
              </a:rPr>
              <a:t>18/09</a:t>
            </a:r>
            <a:endParaRPr lang="fr-FR" sz="158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7AD89E8-4B0D-2B8E-27FF-9266CB7097DB}"/>
              </a:ext>
            </a:extLst>
          </p:cNvPr>
          <p:cNvSpPr txBox="1"/>
          <p:nvPr/>
        </p:nvSpPr>
        <p:spPr>
          <a:xfrm>
            <a:off x="7828226" y="575167"/>
            <a:ext cx="1329091" cy="40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106" dirty="0">
                <a:solidFill>
                  <a:srgbClr val="FFFFFF"/>
                </a:solidFill>
                <a:latin typeface="Mystical Woods Rough Script"/>
              </a:rPr>
              <a:t>25/09</a:t>
            </a:r>
            <a:endParaRPr lang="fr-FR" sz="158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F7E3E9-790C-D571-0DA2-1541AD392A34}"/>
              </a:ext>
            </a:extLst>
          </p:cNvPr>
          <p:cNvSpPr/>
          <p:nvPr/>
        </p:nvSpPr>
        <p:spPr>
          <a:xfrm>
            <a:off x="5087431" y="1093223"/>
            <a:ext cx="2074978" cy="1823171"/>
          </a:xfrm>
          <a:prstGeom prst="rect">
            <a:avLst/>
          </a:prstGeom>
          <a:solidFill>
            <a:srgbClr val="55378E"/>
          </a:solidFill>
          <a:ln>
            <a:solidFill>
              <a:srgbClr val="5537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1755" dirty="0"/>
              <a:t>Grand jeu : À la recherche des personnages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7F0D4D-7302-CB8D-DFFF-5375B3DACC1F}"/>
              </a:ext>
            </a:extLst>
          </p:cNvPr>
          <p:cNvSpPr txBox="1"/>
          <p:nvPr/>
        </p:nvSpPr>
        <p:spPr>
          <a:xfrm>
            <a:off x="-535706" y="1345512"/>
            <a:ext cx="438497" cy="1296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580">
                <a:solidFill>
                  <a:srgbClr val="FFFFFF"/>
                </a:solidFill>
              </a:rPr>
              <a:t>M</a:t>
            </a:r>
            <a:endParaRPr lang="fr-FR" sz="1580"/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A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T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I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D7E8012-28FD-720B-BA45-A144CC4B6BD4}"/>
              </a:ext>
            </a:extLst>
          </p:cNvPr>
          <p:cNvSpPr txBox="1"/>
          <p:nvPr/>
        </p:nvSpPr>
        <p:spPr>
          <a:xfrm>
            <a:off x="-535706" y="3247148"/>
            <a:ext cx="438497" cy="25124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580" dirty="0">
                <a:solidFill>
                  <a:srgbClr val="FFFFFF"/>
                </a:solidFill>
              </a:rPr>
              <a:t>A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P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R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È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S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-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M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I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D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B6A53E-B901-5860-1524-AD5976AE065A}"/>
              </a:ext>
            </a:extLst>
          </p:cNvPr>
          <p:cNvSpPr/>
          <p:nvPr/>
        </p:nvSpPr>
        <p:spPr>
          <a:xfrm>
            <a:off x="399590" y="3048989"/>
            <a:ext cx="2152928" cy="12283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80"/>
          </a:p>
        </p:txBody>
      </p:sp>
      <p:pic>
        <p:nvPicPr>
          <p:cNvPr id="18" name="Image 17" descr="Une image contenant illustration, Dessin animé, dessin, Animation&#10;&#10;Description générée automatiquement">
            <a:extLst>
              <a:ext uri="{FF2B5EF4-FFF2-40B4-BE49-F238E27FC236}">
                <a16:creationId xmlns:a16="http://schemas.microsoft.com/office/drawing/2014/main" id="{4BA7626C-3552-5DCA-7FC7-E8CEB293B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22" y="3401147"/>
            <a:ext cx="1439811" cy="79409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0EFB35B-DC14-2172-7FD8-BE563248E7D6}"/>
              </a:ext>
            </a:extLst>
          </p:cNvPr>
          <p:cNvSpPr txBox="1"/>
          <p:nvPr/>
        </p:nvSpPr>
        <p:spPr>
          <a:xfrm>
            <a:off x="870622" y="3113899"/>
            <a:ext cx="1329091" cy="3241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580" dirty="0">
                <a:solidFill>
                  <a:srgbClr val="FFFFFF"/>
                </a:solidFill>
                <a:latin typeface="Mystical Woods Rough Script"/>
              </a:rPr>
              <a:t>Sieste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5D314D-4807-3556-8E13-C3CB3123F3A0}"/>
              </a:ext>
            </a:extLst>
          </p:cNvPr>
          <p:cNvSpPr/>
          <p:nvPr/>
        </p:nvSpPr>
        <p:spPr>
          <a:xfrm>
            <a:off x="5063901" y="3113892"/>
            <a:ext cx="2132843" cy="119473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80"/>
          </a:p>
        </p:txBody>
      </p:sp>
      <p:pic>
        <p:nvPicPr>
          <p:cNvPr id="24" name="Image 23" descr="Une image contenant illustration, Dessin animé, dessin, Animation&#10;&#10;Description générée automatiquement">
            <a:extLst>
              <a:ext uri="{FF2B5EF4-FFF2-40B4-BE49-F238E27FC236}">
                <a16:creationId xmlns:a16="http://schemas.microsoft.com/office/drawing/2014/main" id="{1FE9B07F-A584-7F34-7B2F-16C0B6B7C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84" y="3401147"/>
            <a:ext cx="1439811" cy="794091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04FB81DC-9C52-2260-3B60-D95ABB8F8C7C}"/>
              </a:ext>
            </a:extLst>
          </p:cNvPr>
          <p:cNvSpPr txBox="1"/>
          <p:nvPr/>
        </p:nvSpPr>
        <p:spPr>
          <a:xfrm>
            <a:off x="5475144" y="3092173"/>
            <a:ext cx="1329091" cy="3241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580" dirty="0">
                <a:solidFill>
                  <a:srgbClr val="FFFFFF"/>
                </a:solidFill>
                <a:latin typeface="Mystical Woods Rough Script"/>
              </a:rPr>
              <a:t>Sieste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5F21A1-722D-399D-12F8-5D32233BC40A}"/>
              </a:ext>
            </a:extLst>
          </p:cNvPr>
          <p:cNvSpPr/>
          <p:nvPr/>
        </p:nvSpPr>
        <p:spPr>
          <a:xfrm>
            <a:off x="2770533" y="3097475"/>
            <a:ext cx="2075354" cy="1228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80"/>
          </a:p>
        </p:txBody>
      </p:sp>
      <p:pic>
        <p:nvPicPr>
          <p:cNvPr id="27" name="Image 26" descr="Une image contenant illustration, Dessin animé, dessin, Animation&#10;&#10;Description générée automatiquement">
            <a:extLst>
              <a:ext uri="{FF2B5EF4-FFF2-40B4-BE49-F238E27FC236}">
                <a16:creationId xmlns:a16="http://schemas.microsoft.com/office/drawing/2014/main" id="{90E7495F-99D9-2A91-E4F9-71D1A4CB4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779" y="3457674"/>
            <a:ext cx="1439811" cy="794091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D7844BF9-2503-F681-A19F-0D5DB1243835}"/>
              </a:ext>
            </a:extLst>
          </p:cNvPr>
          <p:cNvSpPr txBox="1"/>
          <p:nvPr/>
        </p:nvSpPr>
        <p:spPr>
          <a:xfrm>
            <a:off x="3211463" y="3179309"/>
            <a:ext cx="1329091" cy="3241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580" dirty="0">
                <a:solidFill>
                  <a:srgbClr val="FFFFFF"/>
                </a:solidFill>
                <a:latin typeface="Mystical Woods Rough Script"/>
              </a:rPr>
              <a:t>Sieste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08FF39-75DE-A473-D459-B04D5D0A52EA}"/>
              </a:ext>
            </a:extLst>
          </p:cNvPr>
          <p:cNvSpPr/>
          <p:nvPr/>
        </p:nvSpPr>
        <p:spPr>
          <a:xfrm>
            <a:off x="7384737" y="3067276"/>
            <a:ext cx="2152930" cy="124135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80" dirty="0"/>
          </a:p>
        </p:txBody>
      </p:sp>
      <p:pic>
        <p:nvPicPr>
          <p:cNvPr id="30" name="Image 29" descr="Une image contenant illustration, Dessin animé, dessin, Animation&#10;&#10;Description générée automatiquement">
            <a:extLst>
              <a:ext uri="{FF2B5EF4-FFF2-40B4-BE49-F238E27FC236}">
                <a16:creationId xmlns:a16="http://schemas.microsoft.com/office/drawing/2014/main" id="{AF78F93E-E39F-AA7F-5CD7-270343507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234" y="3414135"/>
            <a:ext cx="1439811" cy="75062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A977BC0D-2C3E-DE9E-8E23-AC38CA1E5BE3}"/>
              </a:ext>
            </a:extLst>
          </p:cNvPr>
          <p:cNvSpPr txBox="1"/>
          <p:nvPr/>
        </p:nvSpPr>
        <p:spPr>
          <a:xfrm>
            <a:off x="7810796" y="3097482"/>
            <a:ext cx="1329091" cy="3241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580" dirty="0">
                <a:solidFill>
                  <a:srgbClr val="FFFFFF"/>
                </a:solidFill>
                <a:latin typeface="Mystical Woods Rough Script"/>
              </a:rPr>
              <a:t>Sieste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34DF4B-D108-B34A-7735-C3F213408A17}"/>
              </a:ext>
            </a:extLst>
          </p:cNvPr>
          <p:cNvSpPr/>
          <p:nvPr/>
        </p:nvSpPr>
        <p:spPr>
          <a:xfrm>
            <a:off x="2753213" y="4556773"/>
            <a:ext cx="2109992" cy="1823171"/>
          </a:xfrm>
          <a:prstGeom prst="rect">
            <a:avLst/>
          </a:prstGeom>
          <a:solidFill>
            <a:srgbClr val="C14E9C"/>
          </a:solidFill>
          <a:ln>
            <a:solidFill>
              <a:srgbClr val="C14E9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45" tIns="40123" rIns="80245" bIns="40123" rtlCol="0" anchor="ctr"/>
          <a:lstStyle/>
          <a:p>
            <a:pPr algn="ctr"/>
            <a:endParaRPr lang="fr-FR" sz="1755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cs typeface="Calibri"/>
              </a:rPr>
              <a:t>Blind test</a:t>
            </a:r>
          </a:p>
          <a:p>
            <a:pPr algn="ctr"/>
            <a:endParaRPr lang="fr-FR" sz="1755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fr-FR" sz="1755" b="1" u="sng" dirty="0">
                <a:solidFill>
                  <a:srgbClr val="55378E"/>
                </a:solidFill>
                <a:latin typeface="Calibri"/>
                <a:cs typeface="Calibri"/>
              </a:rPr>
              <a:t>Là Haut</a:t>
            </a:r>
            <a:endParaRPr lang="fr-FR" sz="1755" b="1" u="sng" dirty="0">
              <a:solidFill>
                <a:srgbClr val="55378E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Deviens explorateur comme Russell !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Maison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Cadre Là Haut</a:t>
            </a:r>
          </a:p>
          <a:p>
            <a:pPr algn="ctr"/>
            <a:endParaRPr lang="fr-FR" sz="1755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5ECC20-5A2A-E7A3-7E97-0CCB4A7B9CFC}"/>
              </a:ext>
            </a:extLst>
          </p:cNvPr>
          <p:cNvSpPr/>
          <p:nvPr/>
        </p:nvSpPr>
        <p:spPr>
          <a:xfrm>
            <a:off x="7425613" y="4513725"/>
            <a:ext cx="2109992" cy="1823171"/>
          </a:xfrm>
          <a:prstGeom prst="rect">
            <a:avLst/>
          </a:prstGeom>
          <a:solidFill>
            <a:srgbClr val="C14E9C"/>
          </a:solidFill>
          <a:ln>
            <a:solidFill>
              <a:srgbClr val="C14E9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45" tIns="40123" rIns="80245" bIns="40123" rtlCol="0" anchor="ctr"/>
          <a:lstStyle/>
          <a:p>
            <a:pPr algn="ctr"/>
            <a:endParaRPr lang="fr-FR" sz="1755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fr-FR" sz="1755" dirty="0">
                <a:solidFill>
                  <a:srgbClr val="FFFFFF"/>
                </a:solidFill>
                <a:latin typeface="Calibri"/>
                <a:cs typeface="Calibri"/>
              </a:rPr>
              <a:t>Jeu :
La forêt magique</a:t>
            </a:r>
          </a:p>
          <a:p>
            <a:pPr algn="ctr"/>
            <a:endParaRPr lang="fr-FR" sz="1755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fr-FR" sz="1755" b="1" u="sng" dirty="0">
                <a:solidFill>
                  <a:srgbClr val="55378E"/>
                </a:solidFill>
                <a:latin typeface="Calibri"/>
                <a:cs typeface="Calibri"/>
              </a:rPr>
              <a:t>Toy Story</a:t>
            </a:r>
            <a:r>
              <a:rPr lang="fr-FR" sz="1755" dirty="0">
                <a:solidFill>
                  <a:srgbClr val="FFFFFF"/>
                </a:solidFill>
                <a:latin typeface="Calibri"/>
                <a:cs typeface="Calibri"/>
              </a:rPr>
              <a:t>
Fourchette
Madame et Monsieur patate</a:t>
            </a:r>
          </a:p>
          <a:p>
            <a:pPr algn="ctr"/>
            <a:endParaRPr lang="fr-FR" sz="1755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E4FFF2-85A8-49AA-B5A9-3081189F7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388" y="1392222"/>
            <a:ext cx="586044" cy="138280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A6304CD-9153-4B67-B061-90E75051D458}"/>
              </a:ext>
            </a:extLst>
          </p:cNvPr>
          <p:cNvSpPr txBox="1"/>
          <p:nvPr/>
        </p:nvSpPr>
        <p:spPr>
          <a:xfrm>
            <a:off x="-3317" y="3368445"/>
            <a:ext cx="438497" cy="25124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580" dirty="0">
                <a:solidFill>
                  <a:srgbClr val="FFFFFF"/>
                </a:solidFill>
              </a:rPr>
              <a:t>A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P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R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È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S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-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M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I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D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51731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plein air, eau, tour&#10;&#10;Description générée automatiquement">
            <a:extLst>
              <a:ext uri="{FF2B5EF4-FFF2-40B4-BE49-F238E27FC236}">
                <a16:creationId xmlns:a16="http://schemas.microsoft.com/office/drawing/2014/main" id="{8F0E6D55-4261-7FD4-F8B7-00E3EC09F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5" y="0"/>
            <a:ext cx="974420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7309D4-1FAE-068D-38B4-E6F9C196AAEB}"/>
              </a:ext>
            </a:extLst>
          </p:cNvPr>
          <p:cNvSpPr/>
          <p:nvPr/>
        </p:nvSpPr>
        <p:spPr>
          <a:xfrm>
            <a:off x="3745620" y="1290531"/>
            <a:ext cx="2109992" cy="1833004"/>
          </a:xfrm>
          <a:prstGeom prst="rect">
            <a:avLst/>
          </a:prstGeom>
          <a:solidFill>
            <a:srgbClr val="55378E"/>
          </a:solidFill>
          <a:ln>
            <a:solidFill>
              <a:srgbClr val="55378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1755" b="1" u="sng" dirty="0">
                <a:solidFill>
                  <a:srgbClr val="C14E9C"/>
                </a:solidFill>
                <a:latin typeface="Calibri"/>
                <a:cs typeface="Calibri"/>
              </a:rPr>
              <a:t>Mickey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Portrait Mickey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Tête de Mickey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La cravate de Mickey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750B31-0268-1BAC-31FE-403313D68E26}"/>
              </a:ext>
            </a:extLst>
          </p:cNvPr>
          <p:cNvSpPr txBox="1"/>
          <p:nvPr/>
        </p:nvSpPr>
        <p:spPr>
          <a:xfrm>
            <a:off x="4023675" y="751452"/>
            <a:ext cx="1329091" cy="40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106" dirty="0">
                <a:solidFill>
                  <a:srgbClr val="FFFFFF"/>
                </a:solidFill>
                <a:latin typeface="Mystical Woods Rough Script"/>
              </a:rPr>
              <a:t>09/10</a:t>
            </a:r>
            <a:endParaRPr lang="fr-FR" sz="158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38978A-B138-C759-DB74-F60D7D5DF5B0}"/>
              </a:ext>
            </a:extLst>
          </p:cNvPr>
          <p:cNvSpPr/>
          <p:nvPr/>
        </p:nvSpPr>
        <p:spPr>
          <a:xfrm>
            <a:off x="6431512" y="1290531"/>
            <a:ext cx="2109992" cy="1823171"/>
          </a:xfrm>
          <a:prstGeom prst="rect">
            <a:avLst/>
          </a:prstGeom>
          <a:solidFill>
            <a:srgbClr val="55378E"/>
          </a:solidFill>
          <a:ln>
            <a:solidFill>
              <a:srgbClr val="55378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1755" b="1" u="sng" dirty="0">
                <a:solidFill>
                  <a:srgbClr val="C14E9C"/>
                </a:solidFill>
                <a:latin typeface="Calibri"/>
                <a:cs typeface="Calibri"/>
              </a:rPr>
              <a:t>Mulan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Eventail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cs typeface="Calibri"/>
              </a:rPr>
              <a:t>Dragon </a:t>
            </a:r>
            <a:r>
              <a:rPr lang="fr-FR" sz="1755" dirty="0" err="1">
                <a:solidFill>
                  <a:schemeClr val="bg1"/>
                </a:solidFill>
                <a:latin typeface="Calibri"/>
                <a:cs typeface="Calibri"/>
              </a:rPr>
              <a:t>Mushu</a:t>
            </a:r>
            <a:endParaRPr lang="fr-FR" sz="1755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fr-FR" sz="1755" b="1" u="sng" dirty="0">
                <a:solidFill>
                  <a:srgbClr val="C14E9C"/>
                </a:solidFill>
                <a:latin typeface="Calibri"/>
                <a:cs typeface="Calibri"/>
              </a:rPr>
              <a:t>Les nouveaux héros</a:t>
            </a:r>
          </a:p>
          <a:p>
            <a:pPr algn="ctr"/>
            <a:r>
              <a:rPr lang="fr-FR" sz="1755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Baymax</a:t>
            </a:r>
            <a:endParaRPr lang="fr-FR" sz="1755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Dessin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DBAD2C-4AEF-4F4B-0BAB-2331C8D9F76A}"/>
              </a:ext>
            </a:extLst>
          </p:cNvPr>
          <p:cNvSpPr/>
          <p:nvPr/>
        </p:nvSpPr>
        <p:spPr>
          <a:xfrm>
            <a:off x="1139012" y="1293603"/>
            <a:ext cx="2109992" cy="1833004"/>
          </a:xfrm>
          <a:prstGeom prst="rect">
            <a:avLst/>
          </a:prstGeom>
          <a:solidFill>
            <a:srgbClr val="55378E"/>
          </a:solidFill>
          <a:ln>
            <a:solidFill>
              <a:srgbClr val="55378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1755" b="1" u="sng" dirty="0">
                <a:solidFill>
                  <a:srgbClr val="C14E9C"/>
                </a:solidFill>
                <a:latin typeface="Calibri"/>
                <a:cs typeface="Calibri"/>
              </a:rPr>
              <a:t>La Belle et le Clochard</a:t>
            </a:r>
          </a:p>
          <a:p>
            <a:pPr algn="ctr"/>
            <a:r>
              <a:rPr lang="fr-FR" sz="1755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Papercraft</a:t>
            </a:r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Assiette spaghettis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Papier crépon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BC481B6-2E3B-376B-A2D4-5247AB8AFB40}"/>
              </a:ext>
            </a:extLst>
          </p:cNvPr>
          <p:cNvSpPr txBox="1"/>
          <p:nvPr/>
        </p:nvSpPr>
        <p:spPr>
          <a:xfrm>
            <a:off x="6975085" y="751452"/>
            <a:ext cx="1329091" cy="40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106" dirty="0">
                <a:solidFill>
                  <a:srgbClr val="FFFFFF"/>
                </a:solidFill>
                <a:latin typeface="Mystical Woods Rough Script"/>
              </a:rPr>
              <a:t>16/10</a:t>
            </a:r>
            <a:endParaRPr lang="fr-FR" sz="158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076834F-7130-D8C6-E6AC-537927C25571}"/>
              </a:ext>
            </a:extLst>
          </p:cNvPr>
          <p:cNvSpPr txBox="1"/>
          <p:nvPr/>
        </p:nvSpPr>
        <p:spPr>
          <a:xfrm>
            <a:off x="1520941" y="751449"/>
            <a:ext cx="1329091" cy="40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106" dirty="0">
                <a:solidFill>
                  <a:srgbClr val="FFFFFF"/>
                </a:solidFill>
                <a:latin typeface="Mystical Woods Rough Script"/>
              </a:rPr>
              <a:t>02/10</a:t>
            </a:r>
            <a:endParaRPr lang="fr-FR" sz="158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D7C12-A8AC-73CC-67EF-7ED4ACEBBB08}"/>
              </a:ext>
            </a:extLst>
          </p:cNvPr>
          <p:cNvSpPr/>
          <p:nvPr/>
        </p:nvSpPr>
        <p:spPr>
          <a:xfrm>
            <a:off x="1149012" y="3272960"/>
            <a:ext cx="2124652" cy="113135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80"/>
          </a:p>
        </p:txBody>
      </p:sp>
      <p:pic>
        <p:nvPicPr>
          <p:cNvPr id="18" name="Image 17" descr="Une image contenant illustration, Dessin animé, dessin, Animation&#10;&#10;Description générée automatiquement">
            <a:extLst>
              <a:ext uri="{FF2B5EF4-FFF2-40B4-BE49-F238E27FC236}">
                <a16:creationId xmlns:a16="http://schemas.microsoft.com/office/drawing/2014/main" id="{FF57F01E-7D31-2602-A5A1-0D3E34658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378" y="3533485"/>
            <a:ext cx="1439811" cy="79409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414091B-6436-2D11-AFD1-34475295D6B5}"/>
              </a:ext>
            </a:extLst>
          </p:cNvPr>
          <p:cNvSpPr txBox="1"/>
          <p:nvPr/>
        </p:nvSpPr>
        <p:spPr>
          <a:xfrm>
            <a:off x="1547368" y="3268217"/>
            <a:ext cx="1329091" cy="3241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580" dirty="0">
                <a:solidFill>
                  <a:srgbClr val="FFFFFF"/>
                </a:solidFill>
                <a:latin typeface="Mystical Woods Rough Script"/>
              </a:rPr>
              <a:t>Sieste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15D3CC-D7EA-0581-8909-F4BDB2522C49}"/>
              </a:ext>
            </a:extLst>
          </p:cNvPr>
          <p:cNvSpPr/>
          <p:nvPr/>
        </p:nvSpPr>
        <p:spPr>
          <a:xfrm>
            <a:off x="3750703" y="3241614"/>
            <a:ext cx="2124652" cy="113135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80"/>
          </a:p>
        </p:txBody>
      </p:sp>
      <p:pic>
        <p:nvPicPr>
          <p:cNvPr id="24" name="Image 23" descr="Une image contenant illustration, Dessin animé, dessin, Animation&#10;&#10;Description générée automatiquement">
            <a:extLst>
              <a:ext uri="{FF2B5EF4-FFF2-40B4-BE49-F238E27FC236}">
                <a16:creationId xmlns:a16="http://schemas.microsoft.com/office/drawing/2014/main" id="{419FE341-CFC8-D4E6-67C1-B76A024F2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068" y="3502139"/>
            <a:ext cx="1439811" cy="794091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F989E0A2-3C44-9339-3F93-3C7398A002B6}"/>
              </a:ext>
            </a:extLst>
          </p:cNvPr>
          <p:cNvSpPr txBox="1"/>
          <p:nvPr/>
        </p:nvSpPr>
        <p:spPr>
          <a:xfrm>
            <a:off x="4149058" y="3236872"/>
            <a:ext cx="1329091" cy="3241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580" dirty="0">
                <a:solidFill>
                  <a:srgbClr val="FFFFFF"/>
                </a:solidFill>
                <a:latin typeface="Mystical Woods Rough Script"/>
              </a:rPr>
              <a:t>Sieste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9D42D6-21C9-2498-08F4-B5D5D560901A}"/>
              </a:ext>
            </a:extLst>
          </p:cNvPr>
          <p:cNvSpPr/>
          <p:nvPr/>
        </p:nvSpPr>
        <p:spPr>
          <a:xfrm>
            <a:off x="6425532" y="3241614"/>
            <a:ext cx="2124652" cy="113135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80"/>
          </a:p>
        </p:txBody>
      </p:sp>
      <p:pic>
        <p:nvPicPr>
          <p:cNvPr id="30" name="Image 29" descr="Une image contenant illustration, Dessin animé, dessin, Animation&#10;&#10;Description générée automatiquement">
            <a:extLst>
              <a:ext uri="{FF2B5EF4-FFF2-40B4-BE49-F238E27FC236}">
                <a16:creationId xmlns:a16="http://schemas.microsoft.com/office/drawing/2014/main" id="{EE7CD108-E08E-38B6-262B-6F07CB76D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898" y="3502139"/>
            <a:ext cx="1439811" cy="794091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05CA7B3-2E01-51E8-1835-260693269010}"/>
              </a:ext>
            </a:extLst>
          </p:cNvPr>
          <p:cNvSpPr txBox="1"/>
          <p:nvPr/>
        </p:nvSpPr>
        <p:spPr>
          <a:xfrm>
            <a:off x="6823887" y="3236872"/>
            <a:ext cx="1329091" cy="3241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580" dirty="0">
                <a:solidFill>
                  <a:srgbClr val="FFFFFF"/>
                </a:solidFill>
                <a:latin typeface="Mystical Woods Rough Script"/>
              </a:rPr>
              <a:t>Sieste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8D244DC-D438-4CFB-58F1-2FD2C9D26752}"/>
              </a:ext>
            </a:extLst>
          </p:cNvPr>
          <p:cNvSpPr/>
          <p:nvPr/>
        </p:nvSpPr>
        <p:spPr>
          <a:xfrm>
            <a:off x="1145774" y="4508070"/>
            <a:ext cx="2109992" cy="1823171"/>
          </a:xfrm>
          <a:prstGeom prst="rect">
            <a:avLst/>
          </a:prstGeom>
          <a:solidFill>
            <a:srgbClr val="C14E9C"/>
          </a:solidFill>
          <a:ln>
            <a:solidFill>
              <a:srgbClr val="C14E9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1755" b="1" u="sng" dirty="0">
                <a:solidFill>
                  <a:srgbClr val="55378E"/>
                </a:solidFill>
                <a:latin typeface="Calibri"/>
                <a:cs typeface="Calibri"/>
              </a:rPr>
              <a:t>Les </a:t>
            </a:r>
            <a:r>
              <a:rPr lang="fr-FR" sz="1755" b="1" u="sng" dirty="0" err="1">
                <a:solidFill>
                  <a:srgbClr val="55378E"/>
                </a:solidFill>
                <a:latin typeface="Calibri"/>
                <a:cs typeface="Calibri"/>
              </a:rPr>
              <a:t>Aristochats</a:t>
            </a:r>
            <a:endParaRPr lang="fr-FR" sz="1755" b="1" u="sng" dirty="0">
              <a:solidFill>
                <a:srgbClr val="55378E"/>
              </a:solidFill>
              <a:latin typeface="Calibri"/>
              <a:cs typeface="Calibri"/>
            </a:endParaRPr>
          </a:p>
          <a:p>
            <a:pPr algn="ctr"/>
            <a:r>
              <a:rPr lang="fr-FR" sz="175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Piano</a:t>
            </a:r>
          </a:p>
          <a:p>
            <a:pPr algn="ctr"/>
            <a:r>
              <a:rPr lang="fr-FR" sz="175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Marie et </a:t>
            </a:r>
            <a:r>
              <a:rPr lang="fr-FR" sz="1755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ses frères</a:t>
            </a:r>
            <a:endParaRPr lang="fr-FR" sz="1755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fr-FR" sz="175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Choisis ton chat</a:t>
            </a:r>
          </a:p>
          <a:p>
            <a:pPr algn="ctr"/>
            <a:endParaRPr lang="fr-FR" sz="1755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29C728-CF39-B223-E966-D3492B4EEF15}"/>
              </a:ext>
            </a:extLst>
          </p:cNvPr>
          <p:cNvSpPr/>
          <p:nvPr/>
        </p:nvSpPr>
        <p:spPr>
          <a:xfrm>
            <a:off x="3768360" y="4508070"/>
            <a:ext cx="2109992" cy="1823171"/>
          </a:xfrm>
          <a:prstGeom prst="rect">
            <a:avLst/>
          </a:prstGeom>
          <a:solidFill>
            <a:srgbClr val="C14E9C"/>
          </a:solidFill>
          <a:ln>
            <a:solidFill>
              <a:srgbClr val="C14E9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1755" b="1" u="sng" dirty="0">
                <a:solidFill>
                  <a:srgbClr val="55378E"/>
                </a:solidFill>
                <a:latin typeface="Calibri"/>
                <a:cs typeface="Calibri"/>
              </a:rPr>
              <a:t>Ratatouille</a:t>
            </a:r>
            <a:r>
              <a:rPr lang="fr-FR" sz="17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cs typeface="Calibri"/>
              </a:rPr>
              <a:t>Toque Rémi</a:t>
            </a:r>
          </a:p>
          <a:p>
            <a:pPr algn="ctr"/>
            <a:r>
              <a:rPr lang="fr-FR" sz="175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Crée ton tablier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8062F8-D22C-0D3C-D4A6-C7AD24F88D7A}"/>
              </a:ext>
            </a:extLst>
          </p:cNvPr>
          <p:cNvSpPr/>
          <p:nvPr/>
        </p:nvSpPr>
        <p:spPr>
          <a:xfrm>
            <a:off x="6432741" y="4515864"/>
            <a:ext cx="2109992" cy="1823171"/>
          </a:xfrm>
          <a:prstGeom prst="rect">
            <a:avLst/>
          </a:prstGeom>
          <a:solidFill>
            <a:srgbClr val="C14E9C"/>
          </a:solidFill>
          <a:ln>
            <a:solidFill>
              <a:srgbClr val="C14E9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45" tIns="40123" rIns="80245" bIns="40123" rtlCol="0" anchor="ctr"/>
          <a:lstStyle/>
          <a:p>
            <a:pPr algn="ctr"/>
            <a:r>
              <a:rPr lang="fr-FR" sz="1755" dirty="0">
                <a:solidFill>
                  <a:srgbClr val="FFFFFF"/>
                </a:solidFill>
                <a:latin typeface="Calibri"/>
                <a:cs typeface="Calibri"/>
              </a:rPr>
              <a:t>Grand quiz spécial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ABBDEF-ECF5-A174-D0AF-9A403B53A599}"/>
              </a:ext>
            </a:extLst>
          </p:cNvPr>
          <p:cNvSpPr txBox="1"/>
          <p:nvPr/>
        </p:nvSpPr>
        <p:spPr>
          <a:xfrm>
            <a:off x="-23945" y="1641733"/>
            <a:ext cx="585839" cy="1296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580" dirty="0">
                <a:solidFill>
                  <a:srgbClr val="FFFFFF"/>
                </a:solidFill>
              </a:rPr>
              <a:t>M</a:t>
            </a:r>
            <a:endParaRPr lang="fr-FR" sz="1580" dirty="0"/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A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T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I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C45F29-1514-5B1A-BBD4-C90AEE68BB41}"/>
              </a:ext>
            </a:extLst>
          </p:cNvPr>
          <p:cNvSpPr txBox="1"/>
          <p:nvPr/>
        </p:nvSpPr>
        <p:spPr>
          <a:xfrm>
            <a:off x="44058" y="3600039"/>
            <a:ext cx="438497" cy="25124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245" tIns="40123" rIns="80245" bIns="4012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580" dirty="0">
                <a:solidFill>
                  <a:srgbClr val="FFFFFF"/>
                </a:solidFill>
              </a:rPr>
              <a:t>A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P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R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È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S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-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M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I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D</a:t>
            </a:r>
          </a:p>
          <a:p>
            <a:pPr algn="ctr"/>
            <a:r>
              <a:rPr lang="fr-FR" sz="1580"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9167208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240</Words>
  <Application>Microsoft Office PowerPoint</Application>
  <PresentationFormat>Personnalisé</PresentationFormat>
  <Paragraphs>124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Mystical Woods Rough Script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Service Scolaire</dc:creator>
  <cp:lastModifiedBy>Service Scolaire</cp:lastModifiedBy>
  <cp:revision>614</cp:revision>
  <dcterms:created xsi:type="dcterms:W3CDTF">2024-08-07T20:26:27Z</dcterms:created>
  <dcterms:modified xsi:type="dcterms:W3CDTF">2024-09-05T08:24:12Z</dcterms:modified>
</cp:coreProperties>
</file>