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494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FB08-45AA-4EA6-8CDC-615D2520B616}" type="datetimeFigureOut">
              <a:rPr lang="fr-FR" smtClean="0"/>
              <a:t>18/06/2024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8A5B-1578-4F51-8CAB-3E47D8541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364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FB08-45AA-4EA6-8CDC-615D2520B616}" type="datetimeFigureOut">
              <a:rPr lang="fr-FR" smtClean="0"/>
              <a:t>18/06/2024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8A5B-1578-4F51-8CAB-3E47D8541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7728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FB08-45AA-4EA6-8CDC-615D2520B616}" type="datetimeFigureOut">
              <a:rPr lang="fr-FR" smtClean="0"/>
              <a:t>18/06/2024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8A5B-1578-4F51-8CAB-3E47D8541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146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FB08-45AA-4EA6-8CDC-615D2520B616}" type="datetimeFigureOut">
              <a:rPr lang="fr-FR" smtClean="0"/>
              <a:t>18/06/2024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8A5B-1578-4F51-8CAB-3E47D8541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854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FB08-45AA-4EA6-8CDC-615D2520B616}" type="datetimeFigureOut">
              <a:rPr lang="fr-FR" smtClean="0"/>
              <a:t>18/06/2024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8A5B-1578-4F51-8CAB-3E47D8541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6148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FB08-45AA-4EA6-8CDC-615D2520B616}" type="datetimeFigureOut">
              <a:rPr lang="fr-FR" smtClean="0"/>
              <a:t>18/06/2024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8A5B-1578-4F51-8CAB-3E47D8541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735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FB08-45AA-4EA6-8CDC-615D2520B616}" type="datetimeFigureOut">
              <a:rPr lang="fr-FR" smtClean="0"/>
              <a:t>18/06/2024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8A5B-1578-4F51-8CAB-3E47D8541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644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FB08-45AA-4EA6-8CDC-615D2520B616}" type="datetimeFigureOut">
              <a:rPr lang="fr-FR" smtClean="0"/>
              <a:t>18/06/2024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8A5B-1578-4F51-8CAB-3E47D8541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4675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FB08-45AA-4EA6-8CDC-615D2520B616}" type="datetimeFigureOut">
              <a:rPr lang="fr-FR" smtClean="0"/>
              <a:t>18/06/2024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8A5B-1578-4F51-8CAB-3E47D8541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1454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FB08-45AA-4EA6-8CDC-615D2520B616}" type="datetimeFigureOut">
              <a:rPr lang="fr-FR" smtClean="0"/>
              <a:t>18/06/2024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8A5B-1578-4F51-8CAB-3E47D8541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3825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FB08-45AA-4EA6-8CDC-615D2520B616}" type="datetimeFigureOut">
              <a:rPr lang="fr-FR" smtClean="0"/>
              <a:t>18/06/2024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8A5B-1578-4F51-8CAB-3E47D8541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0140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AFB08-45AA-4EA6-8CDC-615D2520B616}" type="datetimeFigureOut">
              <a:rPr lang="fr-FR" smtClean="0"/>
              <a:t>18/06/2024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38A5B-1578-4F51-8CAB-3E47D8541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508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s de Tour Du Monde – Téléchargement gratuit sur Freepik">
            <a:extLst>
              <a:ext uri="{FF2B5EF4-FFF2-40B4-BE49-F238E27FC236}">
                <a16:creationId xmlns:a16="http://schemas.microsoft.com/office/drawing/2014/main" id="{CF4FCBE1-A5A4-D3B4-5A8A-C04E63430E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1891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34C47166-8988-8C38-A80C-CF563913CD7C}"/>
              </a:ext>
            </a:extLst>
          </p:cNvPr>
          <p:cNvSpPr txBox="1"/>
          <p:nvPr/>
        </p:nvSpPr>
        <p:spPr>
          <a:xfrm>
            <a:off x="522514" y="228600"/>
            <a:ext cx="91657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Lucida Calligraphy" panose="03010101010101010101" pitchFamily="66" charset="0"/>
              </a:rPr>
              <a:t>Planning Vacances d’été JUILLET – AOUT</a:t>
            </a:r>
          </a:p>
          <a:p>
            <a:pPr algn="ctr"/>
            <a:r>
              <a:rPr lang="fr-FR" sz="2800" dirty="0">
                <a:latin typeface="Lucida Calligraphy" panose="03010101010101010101" pitchFamily="66" charset="0"/>
              </a:rPr>
              <a:t>Groupe élémentaires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FEF325CE-8D0E-0005-6762-5997CF36F8F2}"/>
              </a:ext>
            </a:extLst>
          </p:cNvPr>
          <p:cNvSpPr/>
          <p:nvPr/>
        </p:nvSpPr>
        <p:spPr>
          <a:xfrm>
            <a:off x="163284" y="1300842"/>
            <a:ext cx="3167743" cy="48985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B1D12A44-4F9F-4C80-1631-2ACC14D13DC6}"/>
              </a:ext>
            </a:extLst>
          </p:cNvPr>
          <p:cNvSpPr/>
          <p:nvPr/>
        </p:nvSpPr>
        <p:spPr>
          <a:xfrm>
            <a:off x="3780063" y="1300842"/>
            <a:ext cx="2160815" cy="48985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C54A6F4D-853C-AB0C-D6E3-D7DE4F437B09}"/>
              </a:ext>
            </a:extLst>
          </p:cNvPr>
          <p:cNvSpPr/>
          <p:nvPr/>
        </p:nvSpPr>
        <p:spPr>
          <a:xfrm>
            <a:off x="6389914" y="1300842"/>
            <a:ext cx="3167743" cy="48985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1A9CDEC-7AD6-CC7B-1C1A-2654E3004BD4}"/>
              </a:ext>
            </a:extLst>
          </p:cNvPr>
          <p:cNvSpPr txBox="1"/>
          <p:nvPr/>
        </p:nvSpPr>
        <p:spPr>
          <a:xfrm>
            <a:off x="293913" y="1268185"/>
            <a:ext cx="2906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Lucida Calligraphy" panose="03010101010101010101" pitchFamily="66" charset="0"/>
              </a:rPr>
              <a:t>Evènements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4A85FB5-4C50-F758-5A9D-13DCC010D877}"/>
              </a:ext>
            </a:extLst>
          </p:cNvPr>
          <p:cNvSpPr txBox="1"/>
          <p:nvPr/>
        </p:nvSpPr>
        <p:spPr>
          <a:xfrm>
            <a:off x="3886198" y="1300842"/>
            <a:ext cx="18179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Lucida Calligraphy" panose="03010101010101010101" pitchFamily="66" charset="0"/>
              </a:rPr>
              <a:t>Thèmes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7A516D4-28A1-D441-1377-1365838F19A0}"/>
              </a:ext>
            </a:extLst>
          </p:cNvPr>
          <p:cNvSpPr txBox="1"/>
          <p:nvPr/>
        </p:nvSpPr>
        <p:spPr>
          <a:xfrm>
            <a:off x="6428019" y="1268185"/>
            <a:ext cx="29064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Lucida Calligraphy" panose="03010101010101010101" pitchFamily="66" charset="0"/>
              </a:rPr>
              <a:t>Animatrices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69F7810F-39B4-9FF1-CD60-DE7938CBEA3B}"/>
              </a:ext>
            </a:extLst>
          </p:cNvPr>
          <p:cNvSpPr/>
          <p:nvPr/>
        </p:nvSpPr>
        <p:spPr>
          <a:xfrm>
            <a:off x="163284" y="1790699"/>
            <a:ext cx="3167743" cy="4838701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9F4D810-771C-9D82-032A-98DE76D00DFF}"/>
              </a:ext>
            </a:extLst>
          </p:cNvPr>
          <p:cNvSpPr txBox="1"/>
          <p:nvPr/>
        </p:nvSpPr>
        <p:spPr>
          <a:xfrm>
            <a:off x="12919" y="1923603"/>
            <a:ext cx="346847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latin typeface="Lucida Calligraphy" panose="03010101010101010101" pitchFamily="66" charset="0"/>
              </a:rPr>
              <a:t>Tous les mardis (sauf le 16/07 et le 20/08) :</a:t>
            </a: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Journée Rollers, vélo et trottinette.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u="sng" dirty="0">
                <a:latin typeface="Lucida Calligraphy" panose="03010101010101010101" pitchFamily="66" charset="0"/>
              </a:rPr>
              <a:t>Jeudi 11/07, Mardi 16/07, Jeudi 25/07, Jeudi 1/08, Jeudi 8/08, Mardi 20/08, Jeudi 29/08 :</a:t>
            </a: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Journée Parc de la Corbie</a:t>
            </a:r>
          </a:p>
          <a:p>
            <a:endParaRPr lang="fr-FR" dirty="0"/>
          </a:p>
          <a:p>
            <a:pPr algn="ctr"/>
            <a:r>
              <a:rPr lang="fr-FR" u="sng" dirty="0">
                <a:latin typeface="Lucida Calligraphy" panose="03010101010101010101" pitchFamily="66" charset="0"/>
              </a:rPr>
              <a:t>Jeudi 18 juillet: </a:t>
            </a: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Lumigny safari réserve</a:t>
            </a:r>
          </a:p>
          <a:p>
            <a:pPr algn="ctr"/>
            <a:r>
              <a:rPr lang="fr-FR" u="sng" dirty="0">
                <a:latin typeface="Lucida Calligraphy" panose="03010101010101010101" pitchFamily="66" charset="0"/>
              </a:rPr>
              <a:t>Jeudi 25 juillet: </a:t>
            </a: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Parc Astérix</a:t>
            </a:r>
          </a:p>
          <a:p>
            <a:pPr algn="ctr"/>
            <a:r>
              <a:rPr lang="fr-FR" u="sng" dirty="0">
                <a:latin typeface="Lucida Calligraphy" panose="03010101010101010101" pitchFamily="66" charset="0"/>
              </a:rPr>
              <a:t>Jeudi 22 août: </a:t>
            </a: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Parc Saint Paul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3C8FB3D7-7EE9-E671-E5B4-F1A7C60672B7}"/>
              </a:ext>
            </a:extLst>
          </p:cNvPr>
          <p:cNvSpPr/>
          <p:nvPr/>
        </p:nvSpPr>
        <p:spPr>
          <a:xfrm>
            <a:off x="3780064" y="1971095"/>
            <a:ext cx="2490108" cy="172699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Picture 2" descr="Images de Tour Du Monde – Téléchargement gratuit sur Freepik">
            <a:extLst>
              <a:ext uri="{FF2B5EF4-FFF2-40B4-BE49-F238E27FC236}">
                <a16:creationId xmlns:a16="http://schemas.microsoft.com/office/drawing/2014/main" id="{7389CC37-0A11-695E-76A9-8ECD419F3E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2928" y="2863333"/>
            <a:ext cx="1157703" cy="801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54E3E91F-570A-6865-0E09-3F3966B7D1BC}"/>
              </a:ext>
            </a:extLst>
          </p:cNvPr>
          <p:cNvSpPr txBox="1"/>
          <p:nvPr/>
        </p:nvSpPr>
        <p:spPr>
          <a:xfrm>
            <a:off x="3713389" y="1946212"/>
            <a:ext cx="25567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Lucida Calligraphy" panose="03010101010101010101" pitchFamily="66" charset="0"/>
              </a:rPr>
              <a:t>« Les voyages »</a:t>
            </a: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Du 8 au 26 Juillet et du 19 au 30 Août 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ADAB0010-8439-2501-382C-8008FECE69FF}"/>
              </a:ext>
            </a:extLst>
          </p:cNvPr>
          <p:cNvSpPr/>
          <p:nvPr/>
        </p:nvSpPr>
        <p:spPr>
          <a:xfrm>
            <a:off x="3780064" y="3851935"/>
            <a:ext cx="2490108" cy="172699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30" name="Picture 6" descr="Jeux Olympiques 3D Fond d'écran HD | Pxfuel">
            <a:extLst>
              <a:ext uri="{FF2B5EF4-FFF2-40B4-BE49-F238E27FC236}">
                <a16:creationId xmlns:a16="http://schemas.microsoft.com/office/drawing/2014/main" id="{DD5BF8B2-412E-DA38-3AC6-769C934D1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529" y="4906538"/>
            <a:ext cx="1065102" cy="59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46D60081-9C5A-D427-9357-64FB05758CCD}"/>
              </a:ext>
            </a:extLst>
          </p:cNvPr>
          <p:cNvSpPr txBox="1"/>
          <p:nvPr/>
        </p:nvSpPr>
        <p:spPr>
          <a:xfrm>
            <a:off x="3538536" y="3818666"/>
            <a:ext cx="29064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Lucida Calligraphy" panose="03010101010101010101" pitchFamily="66" charset="0"/>
              </a:rPr>
              <a:t>« Les Jeux Olympiques »</a:t>
            </a: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Du 29 Juillet au 9 Août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EFE0B533-B403-B8ED-782F-EE5FE96FE35B}"/>
              </a:ext>
            </a:extLst>
          </p:cNvPr>
          <p:cNvSpPr/>
          <p:nvPr/>
        </p:nvSpPr>
        <p:spPr>
          <a:xfrm>
            <a:off x="6844394" y="5147794"/>
            <a:ext cx="2397577" cy="147754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25767063-91D6-3D8E-64B2-8000542C5B91}"/>
              </a:ext>
            </a:extLst>
          </p:cNvPr>
          <p:cNvSpPr txBox="1"/>
          <p:nvPr/>
        </p:nvSpPr>
        <p:spPr>
          <a:xfrm>
            <a:off x="6738380" y="5147795"/>
            <a:ext cx="25961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Lucida Calligraphy" panose="03010101010101010101" pitchFamily="66" charset="0"/>
              </a:rPr>
              <a:t>Pour tout renseignements contactez</a:t>
            </a: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L’Accueil de loisirs </a:t>
            </a: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06.74.26.69.71</a:t>
            </a:r>
          </a:p>
        </p:txBody>
      </p:sp>
      <p:pic>
        <p:nvPicPr>
          <p:cNvPr id="22" name="Image 21"/>
          <p:cNvPicPr/>
          <p:nvPr/>
        </p:nvPicPr>
        <p:blipFill rotWithShape="1">
          <a:blip r:embed="rId5"/>
          <a:srcRect l="28665" t="14103" b="15331"/>
          <a:stretch/>
        </p:blipFill>
        <p:spPr bwMode="auto">
          <a:xfrm rot="5400013">
            <a:off x="6338842" y="2152206"/>
            <a:ext cx="1771015" cy="13138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Image 22"/>
          <p:cNvPicPr/>
          <p:nvPr/>
        </p:nvPicPr>
        <p:blipFill rotWithShape="1">
          <a:blip r:embed="rId6"/>
          <a:srcRect l="13440" t="24031" r="14190"/>
          <a:stretch/>
        </p:blipFill>
        <p:spPr bwMode="auto">
          <a:xfrm>
            <a:off x="8474529" y="1885616"/>
            <a:ext cx="1333500" cy="174121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6844394" y="3702456"/>
            <a:ext cx="1417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1"/>
                </a:solidFill>
                <a:latin typeface="Lucida Calligraphy" panose="03010101010101010101" pitchFamily="66" charset="0"/>
              </a:rPr>
              <a:t>Charlotte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8899075" y="3650269"/>
            <a:ext cx="870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1"/>
                </a:solidFill>
                <a:latin typeface="Lucida Calligraphy" panose="03010101010101010101" pitchFamily="66" charset="0"/>
              </a:rPr>
              <a:t>Erin</a:t>
            </a:r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4DF9DED5-2795-735B-4297-58BA3C0E5E4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15795" y="6400207"/>
            <a:ext cx="997134" cy="347150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9ED35E44-B225-6390-8E77-7801C8BC87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33898" y="6369768"/>
            <a:ext cx="1170215" cy="452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170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s de Tour Du Monde – Téléchargement gratuit sur Freepik">
            <a:extLst>
              <a:ext uri="{FF2B5EF4-FFF2-40B4-BE49-F238E27FC236}">
                <a16:creationId xmlns:a16="http://schemas.microsoft.com/office/drawing/2014/main" id="{CF4FCBE1-A5A4-D3B4-5A8A-C04E63430E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942034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3F6BE5D3-D5D1-5E14-EE61-2345CDA4026B}"/>
              </a:ext>
            </a:extLst>
          </p:cNvPr>
          <p:cNvSpPr txBox="1"/>
          <p:nvPr/>
        </p:nvSpPr>
        <p:spPr>
          <a:xfrm>
            <a:off x="5446" y="803493"/>
            <a:ext cx="4463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M</a:t>
            </a:r>
          </a:p>
          <a:p>
            <a:pPr algn="ctr"/>
            <a:r>
              <a:rPr lang="fr-FR" sz="2400" dirty="0"/>
              <a:t>A</a:t>
            </a:r>
          </a:p>
          <a:p>
            <a:pPr algn="ctr"/>
            <a:r>
              <a:rPr lang="fr-FR" sz="2400" dirty="0"/>
              <a:t>T</a:t>
            </a:r>
          </a:p>
          <a:p>
            <a:pPr algn="ctr"/>
            <a:r>
              <a:rPr lang="fr-FR" sz="2400" dirty="0"/>
              <a:t>I</a:t>
            </a:r>
          </a:p>
          <a:p>
            <a:pPr algn="ctr"/>
            <a:r>
              <a:rPr lang="fr-FR" sz="2400" dirty="0"/>
              <a:t>N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6388624-6B40-3BE6-DC24-A4365B10D9DA}"/>
              </a:ext>
            </a:extLst>
          </p:cNvPr>
          <p:cNvSpPr txBox="1"/>
          <p:nvPr/>
        </p:nvSpPr>
        <p:spPr>
          <a:xfrm>
            <a:off x="-315684" y="3072347"/>
            <a:ext cx="11974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A</a:t>
            </a:r>
          </a:p>
          <a:p>
            <a:pPr algn="ctr"/>
            <a:r>
              <a:rPr lang="fr-FR" sz="2400" dirty="0"/>
              <a:t>P</a:t>
            </a:r>
          </a:p>
          <a:p>
            <a:pPr algn="ctr"/>
            <a:r>
              <a:rPr lang="fr-FR" sz="2400" dirty="0"/>
              <a:t>R</a:t>
            </a:r>
          </a:p>
          <a:p>
            <a:pPr algn="ctr"/>
            <a:r>
              <a:rPr lang="fr-FR" sz="2400" dirty="0"/>
              <a:t>E</a:t>
            </a:r>
          </a:p>
          <a:p>
            <a:pPr algn="ctr"/>
            <a:r>
              <a:rPr lang="fr-FR" sz="2400" dirty="0"/>
              <a:t>S</a:t>
            </a:r>
          </a:p>
          <a:p>
            <a:pPr algn="ctr"/>
            <a:r>
              <a:rPr lang="fr-FR" sz="2400" dirty="0"/>
              <a:t>-</a:t>
            </a:r>
          </a:p>
          <a:p>
            <a:pPr algn="ctr"/>
            <a:r>
              <a:rPr lang="fr-FR" sz="2400" dirty="0"/>
              <a:t>M</a:t>
            </a:r>
          </a:p>
          <a:p>
            <a:pPr algn="ctr"/>
            <a:r>
              <a:rPr lang="fr-FR" sz="2400" dirty="0"/>
              <a:t>I</a:t>
            </a:r>
          </a:p>
          <a:p>
            <a:pPr algn="ctr"/>
            <a:r>
              <a:rPr lang="fr-FR" sz="2400" dirty="0"/>
              <a:t>D</a:t>
            </a:r>
          </a:p>
          <a:p>
            <a:pPr algn="ctr"/>
            <a:r>
              <a:rPr lang="fr-FR" sz="2400" dirty="0"/>
              <a:t>I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A7E50A53-2E0C-B477-B46E-4EB4399D5FC3}"/>
              </a:ext>
            </a:extLst>
          </p:cNvPr>
          <p:cNvCxnSpPr>
            <a:cxnSpLocks/>
          </p:cNvCxnSpPr>
          <p:nvPr/>
        </p:nvCxnSpPr>
        <p:spPr>
          <a:xfrm>
            <a:off x="122465" y="3072347"/>
            <a:ext cx="966379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1E091C08-0DC1-69C8-DC6E-8B2C00C7E69A}"/>
              </a:ext>
            </a:extLst>
          </p:cNvPr>
          <p:cNvSpPr txBox="1"/>
          <p:nvPr/>
        </p:nvSpPr>
        <p:spPr>
          <a:xfrm>
            <a:off x="2873828" y="33554"/>
            <a:ext cx="925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Lucida Calligraphy" panose="03010101010101010101" pitchFamily="66" charset="0"/>
              </a:rPr>
              <a:t>9/07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64A3200-563C-415C-D13A-F480C4340D1A}"/>
              </a:ext>
            </a:extLst>
          </p:cNvPr>
          <p:cNvSpPr txBox="1"/>
          <p:nvPr/>
        </p:nvSpPr>
        <p:spPr>
          <a:xfrm>
            <a:off x="8333015" y="33554"/>
            <a:ext cx="1153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Lucida Calligraphy" panose="03010101010101010101" pitchFamily="66" charset="0"/>
              </a:rPr>
              <a:t>12/07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5D2A505-C179-5D65-F5EB-B6E360B6B31E}"/>
              </a:ext>
            </a:extLst>
          </p:cNvPr>
          <p:cNvSpPr txBox="1"/>
          <p:nvPr/>
        </p:nvSpPr>
        <p:spPr>
          <a:xfrm>
            <a:off x="821871" y="52626"/>
            <a:ext cx="925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Lucida Calligraphy" panose="03010101010101010101" pitchFamily="66" charset="0"/>
              </a:rPr>
              <a:t>8/07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CCED1F1-75D6-1DD6-652E-70316D5047AF}"/>
              </a:ext>
            </a:extLst>
          </p:cNvPr>
          <p:cNvSpPr txBox="1"/>
          <p:nvPr/>
        </p:nvSpPr>
        <p:spPr>
          <a:xfrm>
            <a:off x="6468836" y="52626"/>
            <a:ext cx="985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Lucida Calligraphy" panose="03010101010101010101" pitchFamily="66" charset="0"/>
              </a:rPr>
              <a:t>11/07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55E1EB9-A002-948E-758B-2E034ABA306C}"/>
              </a:ext>
            </a:extLst>
          </p:cNvPr>
          <p:cNvSpPr txBox="1"/>
          <p:nvPr/>
        </p:nvSpPr>
        <p:spPr>
          <a:xfrm>
            <a:off x="4610099" y="52626"/>
            <a:ext cx="1153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Lucida Calligraphy" panose="03010101010101010101" pitchFamily="66" charset="0"/>
              </a:rPr>
              <a:t>10/07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1C636F-C32C-D745-9E34-E2AFC200D29D}"/>
              </a:ext>
            </a:extLst>
          </p:cNvPr>
          <p:cNvSpPr/>
          <p:nvPr/>
        </p:nvSpPr>
        <p:spPr>
          <a:xfrm>
            <a:off x="451760" y="566916"/>
            <a:ext cx="1779789" cy="241215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01375BE-D4EB-2AFC-E8DC-E7AD0522CFCB}"/>
              </a:ext>
            </a:extLst>
          </p:cNvPr>
          <p:cNvSpPr/>
          <p:nvPr/>
        </p:nvSpPr>
        <p:spPr>
          <a:xfrm>
            <a:off x="7991491" y="566913"/>
            <a:ext cx="1836931" cy="241215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D3D2F8-0284-B212-D624-9F51B1CBB21A}"/>
              </a:ext>
            </a:extLst>
          </p:cNvPr>
          <p:cNvSpPr/>
          <p:nvPr/>
        </p:nvSpPr>
        <p:spPr>
          <a:xfrm>
            <a:off x="2347942" y="566915"/>
            <a:ext cx="1779789" cy="610527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9EC3E2B-4FA9-F6E8-166F-9B6015F2FF8A}"/>
              </a:ext>
            </a:extLst>
          </p:cNvPr>
          <p:cNvSpPr/>
          <p:nvPr/>
        </p:nvSpPr>
        <p:spPr>
          <a:xfrm>
            <a:off x="4230789" y="566915"/>
            <a:ext cx="1779789" cy="24121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C922282-6F07-5051-BDA9-F3DB242AB584}"/>
              </a:ext>
            </a:extLst>
          </p:cNvPr>
          <p:cNvSpPr/>
          <p:nvPr/>
        </p:nvSpPr>
        <p:spPr>
          <a:xfrm>
            <a:off x="6071519" y="566913"/>
            <a:ext cx="1779789" cy="610602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237EE73E-664F-C0C4-14A7-4E7C0F49238E}"/>
              </a:ext>
            </a:extLst>
          </p:cNvPr>
          <p:cNvSpPr txBox="1"/>
          <p:nvPr/>
        </p:nvSpPr>
        <p:spPr>
          <a:xfrm>
            <a:off x="568154" y="630533"/>
            <a:ext cx="15719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latin typeface="Lucida Calligraphy" panose="03010101010101010101" pitchFamily="66" charset="0"/>
              </a:rPr>
              <a:t>Activités manuelles: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Passeport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Pancartes indications</a:t>
            </a:r>
          </a:p>
          <a:p>
            <a:endParaRPr lang="fr-FR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8C2CC6A-FD33-643D-5E55-68699A2DAAD6}"/>
              </a:ext>
            </a:extLst>
          </p:cNvPr>
          <p:cNvSpPr/>
          <p:nvPr/>
        </p:nvSpPr>
        <p:spPr>
          <a:xfrm>
            <a:off x="449047" y="3165624"/>
            <a:ext cx="1779789" cy="350731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C8662D9-A5F3-A11F-FDC1-8AD2C5735C0C}"/>
              </a:ext>
            </a:extLst>
          </p:cNvPr>
          <p:cNvSpPr/>
          <p:nvPr/>
        </p:nvSpPr>
        <p:spPr>
          <a:xfrm>
            <a:off x="4230788" y="3164877"/>
            <a:ext cx="1779789" cy="350731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34FB1CC-C39D-5193-F8DA-53BB8CD1B613}"/>
              </a:ext>
            </a:extLst>
          </p:cNvPr>
          <p:cNvSpPr/>
          <p:nvPr/>
        </p:nvSpPr>
        <p:spPr>
          <a:xfrm>
            <a:off x="7989934" y="3145079"/>
            <a:ext cx="1836931" cy="350731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4CFB884A-AD7B-E763-89A0-201772190F5A}"/>
              </a:ext>
            </a:extLst>
          </p:cNvPr>
          <p:cNvSpPr txBox="1"/>
          <p:nvPr/>
        </p:nvSpPr>
        <p:spPr>
          <a:xfrm>
            <a:off x="395310" y="3908352"/>
            <a:ext cx="19386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u="sng" dirty="0">
                <a:latin typeface="Lucida Calligraphy" panose="03010101010101010101" pitchFamily="66" charset="0"/>
              </a:rPr>
              <a:t>Jeu:</a:t>
            </a:r>
          </a:p>
          <a:p>
            <a:pPr algn="ctr"/>
            <a:endParaRPr lang="fr-FR" sz="2000" dirty="0">
              <a:latin typeface="Lucida Calligraphy" panose="03010101010101010101" pitchFamily="66" charset="0"/>
            </a:endParaRPr>
          </a:p>
          <a:p>
            <a:pPr algn="ctr"/>
            <a:r>
              <a:rPr lang="fr-FR" sz="2000" dirty="0">
                <a:latin typeface="Lucida Calligraphy" panose="03010101010101010101" pitchFamily="66" charset="0"/>
              </a:rPr>
              <a:t>Cache </a:t>
            </a:r>
          </a:p>
          <a:p>
            <a:pPr algn="ctr"/>
            <a:r>
              <a:rPr lang="fr-FR" sz="2000" dirty="0">
                <a:latin typeface="Lucida Calligraphy" panose="03010101010101010101" pitchFamily="66" charset="0"/>
              </a:rPr>
              <a:t>Cache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9D5D31F5-08FD-C929-0AAD-07C56216B651}"/>
              </a:ext>
            </a:extLst>
          </p:cNvPr>
          <p:cNvSpPr txBox="1"/>
          <p:nvPr/>
        </p:nvSpPr>
        <p:spPr>
          <a:xfrm>
            <a:off x="2420196" y="672263"/>
            <a:ext cx="166319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latin typeface="Lucida Calligraphy" panose="03010101010101010101" pitchFamily="66" charset="0"/>
              </a:rPr>
              <a:t>Evènement: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Journée</a:t>
            </a: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 </a:t>
            </a: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Rollers</a:t>
            </a: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Vélo</a:t>
            </a: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Trottinette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Ramène ce que tu as à la maison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endParaRPr lang="fr-FR" dirty="0">
              <a:solidFill>
                <a:srgbClr val="FF0000"/>
              </a:solidFill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solidFill>
                  <a:srgbClr val="FF0000"/>
                </a:solidFill>
                <a:latin typeface="Lucida Calligraphy" panose="03010101010101010101" pitchFamily="66" charset="0"/>
              </a:rPr>
              <a:t>Surtout oublie pas les protections et</a:t>
            </a:r>
          </a:p>
          <a:p>
            <a:pPr algn="ctr"/>
            <a:r>
              <a:rPr lang="fr-FR" dirty="0">
                <a:solidFill>
                  <a:srgbClr val="FF0000"/>
                </a:solidFill>
                <a:latin typeface="Lucida Calligraphy" panose="03010101010101010101" pitchFamily="66" charset="0"/>
              </a:rPr>
              <a:t>le casque !!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C11501C-6906-E449-E005-51E58DFA0671}"/>
              </a:ext>
            </a:extLst>
          </p:cNvPr>
          <p:cNvSpPr txBox="1"/>
          <p:nvPr/>
        </p:nvSpPr>
        <p:spPr>
          <a:xfrm>
            <a:off x="4301327" y="723367"/>
            <a:ext cx="17376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latin typeface="Lucida Calligraphy" panose="03010101010101010101" pitchFamily="66" charset="0"/>
              </a:rPr>
              <a:t>Activités manuelles:</a:t>
            </a:r>
          </a:p>
          <a:p>
            <a:pPr algn="ctr"/>
            <a:endParaRPr lang="fr-FR" u="sng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Fabrication papyrus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Coucher de soleil sphinx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927566EE-0861-D740-38E8-52EC93C09B16}"/>
              </a:ext>
            </a:extLst>
          </p:cNvPr>
          <p:cNvSpPr txBox="1"/>
          <p:nvPr/>
        </p:nvSpPr>
        <p:spPr>
          <a:xfrm>
            <a:off x="4352520" y="3994156"/>
            <a:ext cx="14511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u="sng" dirty="0">
                <a:latin typeface="Lucida Calligraphy" panose="03010101010101010101" pitchFamily="66" charset="0"/>
              </a:rPr>
              <a:t>Jeu:</a:t>
            </a:r>
          </a:p>
          <a:p>
            <a:pPr algn="ctr"/>
            <a:endParaRPr lang="fr-FR" sz="2000" dirty="0">
              <a:latin typeface="Lucida Calligraphy" panose="03010101010101010101" pitchFamily="66" charset="0"/>
            </a:endParaRPr>
          </a:p>
          <a:p>
            <a:pPr algn="ctr"/>
            <a:r>
              <a:rPr lang="fr-FR" sz="2000" dirty="0">
                <a:latin typeface="Lucida Calligraphy" panose="03010101010101010101" pitchFamily="66" charset="0"/>
              </a:rPr>
              <a:t>Momie Run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10E0964-1AB5-8D76-C2CD-E5644A696024}"/>
              </a:ext>
            </a:extLst>
          </p:cNvPr>
          <p:cNvSpPr txBox="1"/>
          <p:nvPr/>
        </p:nvSpPr>
        <p:spPr>
          <a:xfrm rot="20577302">
            <a:off x="4145470" y="502854"/>
            <a:ext cx="1068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2">
                    <a:lumMod val="75000"/>
                  </a:schemeClr>
                </a:solidFill>
                <a:latin typeface="Lucida Calligraphy" panose="03010101010101010101" pitchFamily="66" charset="0"/>
              </a:rPr>
              <a:t>Egypte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1C254685-20A5-C484-C701-FF9DB01FF7BE}"/>
              </a:ext>
            </a:extLst>
          </p:cNvPr>
          <p:cNvSpPr txBox="1"/>
          <p:nvPr/>
        </p:nvSpPr>
        <p:spPr>
          <a:xfrm>
            <a:off x="6085346" y="630533"/>
            <a:ext cx="1798547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latin typeface="Lucida Calligraphy" panose="03010101010101010101" pitchFamily="66" charset="0"/>
              </a:rPr>
              <a:t>Evènement:</a:t>
            </a:r>
            <a:endParaRPr lang="fr-FR" dirty="0">
              <a:latin typeface="Lucida Calligraphy" panose="03010101010101010101" pitchFamily="66" charset="0"/>
            </a:endParaRP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Journée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Parc de la Corbie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Ramène un sac à dos avec une gourde, casquette et crème solaire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sz="2000" dirty="0">
                <a:solidFill>
                  <a:srgbClr val="FF0000"/>
                </a:solidFill>
                <a:latin typeface="Lucida Calligraphy" panose="03010101010101010101" pitchFamily="66" charset="0"/>
              </a:rPr>
              <a:t>Baskets</a:t>
            </a:r>
          </a:p>
          <a:p>
            <a:pPr algn="ctr"/>
            <a:r>
              <a:rPr lang="fr-FR" sz="2000" dirty="0">
                <a:solidFill>
                  <a:srgbClr val="FF0000"/>
                </a:solidFill>
                <a:latin typeface="Lucida Calligraphy" panose="03010101010101010101" pitchFamily="66" charset="0"/>
              </a:rPr>
              <a:t>Obligatoires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80B326C0-F5B1-1DA2-590D-54479639C4A4}"/>
              </a:ext>
            </a:extLst>
          </p:cNvPr>
          <p:cNvSpPr txBox="1"/>
          <p:nvPr/>
        </p:nvSpPr>
        <p:spPr>
          <a:xfrm rot="20162973">
            <a:off x="7946738" y="564728"/>
            <a:ext cx="940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2">
                    <a:lumMod val="75000"/>
                  </a:schemeClr>
                </a:solidFill>
                <a:latin typeface="Lucida Calligraphy" panose="03010101010101010101" pitchFamily="66" charset="0"/>
              </a:rPr>
              <a:t>Chine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9803EB44-8AC6-7E56-F44A-E8E58B782371}"/>
              </a:ext>
            </a:extLst>
          </p:cNvPr>
          <p:cNvSpPr txBox="1"/>
          <p:nvPr/>
        </p:nvSpPr>
        <p:spPr>
          <a:xfrm>
            <a:off x="7997135" y="803493"/>
            <a:ext cx="18032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latin typeface="Lucida Calligraphy" panose="03010101010101010101" pitchFamily="66" charset="0"/>
              </a:rPr>
              <a:t>Activités manuelles: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Cadre arbres chinois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Cerf-volant chinois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C504C953-ED8D-A564-720A-BFA7FF25E940}"/>
              </a:ext>
            </a:extLst>
          </p:cNvPr>
          <p:cNvSpPr txBox="1"/>
          <p:nvPr/>
        </p:nvSpPr>
        <p:spPr>
          <a:xfrm>
            <a:off x="8209385" y="3764184"/>
            <a:ext cx="14011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u="sng" dirty="0">
                <a:latin typeface="Lucida Calligraphy" panose="03010101010101010101" pitchFamily="66" charset="0"/>
              </a:rPr>
              <a:t>Jeu:</a:t>
            </a:r>
          </a:p>
          <a:p>
            <a:pPr algn="ctr"/>
            <a:endParaRPr lang="fr-FR" sz="2000" dirty="0">
              <a:latin typeface="Lucida Calligraphy" panose="03010101010101010101" pitchFamily="66" charset="0"/>
            </a:endParaRPr>
          </a:p>
          <a:p>
            <a:pPr algn="ctr"/>
            <a:r>
              <a:rPr lang="fr-FR" sz="2000" dirty="0">
                <a:latin typeface="Lucida Calligraphy" panose="03010101010101010101" pitchFamily="66" charset="0"/>
              </a:rPr>
              <a:t>Loup Garou Chinois</a:t>
            </a:r>
          </a:p>
        </p:txBody>
      </p:sp>
    </p:spTree>
    <p:extLst>
      <p:ext uri="{BB962C8B-B14F-4D97-AF65-F5344CB8AC3E}">
        <p14:creationId xmlns:p14="http://schemas.microsoft.com/office/powerpoint/2010/main" val="1025109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s de Tour Du Monde – Téléchargement gratuit sur Freepik">
            <a:extLst>
              <a:ext uri="{FF2B5EF4-FFF2-40B4-BE49-F238E27FC236}">
                <a16:creationId xmlns:a16="http://schemas.microsoft.com/office/drawing/2014/main" id="{CF4FCBE1-A5A4-D3B4-5A8A-C04E63430E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DF2C86F5-995C-29DF-B410-5239EC813C2C}"/>
              </a:ext>
            </a:extLst>
          </p:cNvPr>
          <p:cNvSpPr txBox="1"/>
          <p:nvPr/>
        </p:nvSpPr>
        <p:spPr>
          <a:xfrm>
            <a:off x="5446" y="803493"/>
            <a:ext cx="4463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M</a:t>
            </a:r>
          </a:p>
          <a:p>
            <a:pPr algn="ctr"/>
            <a:r>
              <a:rPr lang="fr-FR" sz="2400" dirty="0"/>
              <a:t>A</a:t>
            </a:r>
          </a:p>
          <a:p>
            <a:pPr algn="ctr"/>
            <a:r>
              <a:rPr lang="fr-FR" sz="2400" dirty="0"/>
              <a:t>T</a:t>
            </a:r>
          </a:p>
          <a:p>
            <a:pPr algn="ctr"/>
            <a:r>
              <a:rPr lang="fr-FR" sz="2400" dirty="0"/>
              <a:t>I</a:t>
            </a:r>
          </a:p>
          <a:p>
            <a:pPr algn="ctr"/>
            <a:r>
              <a:rPr lang="fr-FR" sz="2400" dirty="0"/>
              <a:t>N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11B6E59-A1D9-32D1-98C6-BC9694670B0C}"/>
              </a:ext>
            </a:extLst>
          </p:cNvPr>
          <p:cNvSpPr txBox="1"/>
          <p:nvPr/>
        </p:nvSpPr>
        <p:spPr>
          <a:xfrm>
            <a:off x="821870" y="52626"/>
            <a:ext cx="1096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Lucida Calligraphy" panose="03010101010101010101" pitchFamily="66" charset="0"/>
              </a:rPr>
              <a:t>15/07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F2258B5-F0CD-88B7-E9CE-432B04C78394}"/>
              </a:ext>
            </a:extLst>
          </p:cNvPr>
          <p:cNvSpPr txBox="1"/>
          <p:nvPr/>
        </p:nvSpPr>
        <p:spPr>
          <a:xfrm>
            <a:off x="2873828" y="33554"/>
            <a:ext cx="1096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Lucida Calligraphy" panose="03010101010101010101" pitchFamily="66" charset="0"/>
              </a:rPr>
              <a:t>16/07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F1DE994-A4C2-ED5F-F8E2-8650B4B441F1}"/>
              </a:ext>
            </a:extLst>
          </p:cNvPr>
          <p:cNvSpPr txBox="1"/>
          <p:nvPr/>
        </p:nvSpPr>
        <p:spPr>
          <a:xfrm>
            <a:off x="4610099" y="52626"/>
            <a:ext cx="1153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Lucida Calligraphy" panose="03010101010101010101" pitchFamily="66" charset="0"/>
              </a:rPr>
              <a:t>17/07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D8C773B-941D-8487-4175-6A1D5914B5F8}"/>
              </a:ext>
            </a:extLst>
          </p:cNvPr>
          <p:cNvSpPr txBox="1"/>
          <p:nvPr/>
        </p:nvSpPr>
        <p:spPr>
          <a:xfrm>
            <a:off x="6468836" y="52626"/>
            <a:ext cx="1153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Lucida Calligraphy" panose="03010101010101010101" pitchFamily="66" charset="0"/>
              </a:rPr>
              <a:t>18/07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98AC960-F27A-BE6E-8EEE-903B604FA735}"/>
              </a:ext>
            </a:extLst>
          </p:cNvPr>
          <p:cNvSpPr txBox="1"/>
          <p:nvPr/>
        </p:nvSpPr>
        <p:spPr>
          <a:xfrm>
            <a:off x="8333015" y="33554"/>
            <a:ext cx="1153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Lucida Calligraphy" panose="03010101010101010101" pitchFamily="66" charset="0"/>
              </a:rPr>
              <a:t>19/07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B09757D-8FFE-0162-CACE-250BD1B4520B}"/>
              </a:ext>
            </a:extLst>
          </p:cNvPr>
          <p:cNvSpPr/>
          <p:nvPr/>
        </p:nvSpPr>
        <p:spPr>
          <a:xfrm>
            <a:off x="451760" y="566916"/>
            <a:ext cx="1779789" cy="241215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98B9026-0B11-40F9-78B7-B7B7B7D6D776}"/>
              </a:ext>
            </a:extLst>
          </p:cNvPr>
          <p:cNvSpPr/>
          <p:nvPr/>
        </p:nvSpPr>
        <p:spPr>
          <a:xfrm>
            <a:off x="449047" y="3165624"/>
            <a:ext cx="1779789" cy="350731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03F8EAA-6AAE-CD70-A9E4-EC621FF5A493}"/>
              </a:ext>
            </a:extLst>
          </p:cNvPr>
          <p:cNvSpPr txBox="1"/>
          <p:nvPr/>
        </p:nvSpPr>
        <p:spPr>
          <a:xfrm>
            <a:off x="-315684" y="3072347"/>
            <a:ext cx="11974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A</a:t>
            </a:r>
          </a:p>
          <a:p>
            <a:pPr algn="ctr"/>
            <a:r>
              <a:rPr lang="fr-FR" sz="2400" dirty="0"/>
              <a:t>P</a:t>
            </a:r>
          </a:p>
          <a:p>
            <a:pPr algn="ctr"/>
            <a:r>
              <a:rPr lang="fr-FR" sz="2400" dirty="0"/>
              <a:t>R</a:t>
            </a:r>
          </a:p>
          <a:p>
            <a:pPr algn="ctr"/>
            <a:r>
              <a:rPr lang="fr-FR" sz="2400" dirty="0"/>
              <a:t>E</a:t>
            </a:r>
          </a:p>
          <a:p>
            <a:pPr algn="ctr"/>
            <a:r>
              <a:rPr lang="fr-FR" sz="2400" dirty="0"/>
              <a:t>S</a:t>
            </a:r>
          </a:p>
          <a:p>
            <a:pPr algn="ctr"/>
            <a:r>
              <a:rPr lang="fr-FR" sz="2400" dirty="0"/>
              <a:t>-</a:t>
            </a:r>
          </a:p>
          <a:p>
            <a:pPr algn="ctr"/>
            <a:r>
              <a:rPr lang="fr-FR" sz="2400" dirty="0"/>
              <a:t>M</a:t>
            </a:r>
          </a:p>
          <a:p>
            <a:pPr algn="ctr"/>
            <a:r>
              <a:rPr lang="fr-FR" sz="2400" dirty="0"/>
              <a:t>I</a:t>
            </a:r>
          </a:p>
          <a:p>
            <a:pPr algn="ctr"/>
            <a:r>
              <a:rPr lang="fr-FR" sz="2400" dirty="0"/>
              <a:t>D</a:t>
            </a:r>
          </a:p>
          <a:p>
            <a:pPr algn="ctr"/>
            <a:r>
              <a:rPr lang="fr-FR" sz="2400" dirty="0"/>
              <a:t>I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57E5C57C-85B2-F5D7-3348-D9E6B15D41F2}"/>
              </a:ext>
            </a:extLst>
          </p:cNvPr>
          <p:cNvCxnSpPr>
            <a:cxnSpLocks/>
          </p:cNvCxnSpPr>
          <p:nvPr/>
        </p:nvCxnSpPr>
        <p:spPr>
          <a:xfrm>
            <a:off x="122465" y="3072347"/>
            <a:ext cx="966379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19A83260-6F2B-BCF3-2A9C-A39D2136810E}"/>
              </a:ext>
            </a:extLst>
          </p:cNvPr>
          <p:cNvSpPr/>
          <p:nvPr/>
        </p:nvSpPr>
        <p:spPr>
          <a:xfrm>
            <a:off x="2347942" y="566915"/>
            <a:ext cx="1779789" cy="610527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081C4B3-B86D-BAEC-8220-A806FFF9BC85}"/>
              </a:ext>
            </a:extLst>
          </p:cNvPr>
          <p:cNvSpPr/>
          <p:nvPr/>
        </p:nvSpPr>
        <p:spPr>
          <a:xfrm>
            <a:off x="4230789" y="566915"/>
            <a:ext cx="1779789" cy="24121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F9AA10-C596-D94C-74D9-B1732E664677}"/>
              </a:ext>
            </a:extLst>
          </p:cNvPr>
          <p:cNvSpPr/>
          <p:nvPr/>
        </p:nvSpPr>
        <p:spPr>
          <a:xfrm>
            <a:off x="4230788" y="3164877"/>
            <a:ext cx="1779789" cy="350731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26FE7C-A4E2-58A2-6BB6-8272A5BEE8C4}"/>
              </a:ext>
            </a:extLst>
          </p:cNvPr>
          <p:cNvSpPr/>
          <p:nvPr/>
        </p:nvSpPr>
        <p:spPr>
          <a:xfrm>
            <a:off x="6092934" y="586524"/>
            <a:ext cx="1779789" cy="610602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1280A22-32BD-1884-738A-56E0E4D1D224}"/>
              </a:ext>
            </a:extLst>
          </p:cNvPr>
          <p:cNvSpPr/>
          <p:nvPr/>
        </p:nvSpPr>
        <p:spPr>
          <a:xfrm>
            <a:off x="7991491" y="566913"/>
            <a:ext cx="1836931" cy="612563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1A059CA0-19E8-0D31-31AD-95456F4F948D}"/>
              </a:ext>
            </a:extLst>
          </p:cNvPr>
          <p:cNvSpPr txBox="1"/>
          <p:nvPr/>
        </p:nvSpPr>
        <p:spPr>
          <a:xfrm rot="20309110">
            <a:off x="437767" y="575687"/>
            <a:ext cx="959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2">
                    <a:lumMod val="75000"/>
                  </a:schemeClr>
                </a:solidFill>
                <a:latin typeface="Lucida Calligraphy" panose="03010101010101010101" pitchFamily="66" charset="0"/>
              </a:rPr>
              <a:t>Grèce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CAD716EA-107F-B791-6BD3-9D18455851B8}"/>
              </a:ext>
            </a:extLst>
          </p:cNvPr>
          <p:cNvSpPr txBox="1"/>
          <p:nvPr/>
        </p:nvSpPr>
        <p:spPr>
          <a:xfrm>
            <a:off x="591942" y="806426"/>
            <a:ext cx="14857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latin typeface="Lucida Calligraphy" panose="03010101010101010101" pitchFamily="66" charset="0"/>
              </a:rPr>
              <a:t>Activités manuelles: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Mosaïque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Vase grec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51D0A516-9050-EBCB-A6CF-EFAE9E79B494}"/>
              </a:ext>
            </a:extLst>
          </p:cNvPr>
          <p:cNvSpPr txBox="1"/>
          <p:nvPr/>
        </p:nvSpPr>
        <p:spPr>
          <a:xfrm>
            <a:off x="398569" y="3733227"/>
            <a:ext cx="18836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u="sng" dirty="0">
                <a:latin typeface="Lucida Calligraphy" panose="03010101010101010101" pitchFamily="66" charset="0"/>
              </a:rPr>
              <a:t>Jeu:</a:t>
            </a:r>
          </a:p>
          <a:p>
            <a:pPr algn="ctr"/>
            <a:endParaRPr lang="fr-FR" sz="2000" dirty="0">
              <a:latin typeface="Lucida Calligraphy" panose="03010101010101010101" pitchFamily="66" charset="0"/>
            </a:endParaRPr>
          </a:p>
          <a:p>
            <a:pPr algn="ctr"/>
            <a:r>
              <a:rPr lang="fr-FR" sz="2000" dirty="0">
                <a:latin typeface="Lucida Calligraphy" panose="03010101010101010101" pitchFamily="66" charset="0"/>
              </a:rPr>
              <a:t>Relais d’obstacles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08D31040-B1EE-68BF-DC1C-3ECEDE683DAC}"/>
              </a:ext>
            </a:extLst>
          </p:cNvPr>
          <p:cNvSpPr txBox="1"/>
          <p:nvPr/>
        </p:nvSpPr>
        <p:spPr>
          <a:xfrm>
            <a:off x="2350654" y="855408"/>
            <a:ext cx="1825515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latin typeface="Lucida Calligraphy" panose="03010101010101010101" pitchFamily="66" charset="0"/>
              </a:rPr>
              <a:t>Evènement:</a:t>
            </a:r>
            <a:endParaRPr lang="fr-FR" dirty="0">
              <a:latin typeface="Lucida Calligraphy" panose="03010101010101010101" pitchFamily="66" charset="0"/>
            </a:endParaRP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Journée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Parc de la Corbie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Ramène un sac à dos avec une gourde, casquette et crème solaire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Calligraphy" panose="03010101010101010101" pitchFamily="66" charset="0"/>
                <a:ea typeface="+mn-ea"/>
                <a:cs typeface="+mn-cs"/>
              </a:rPr>
              <a:t>Baskets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Calligraphy" panose="03010101010101010101" pitchFamily="66" charset="0"/>
                <a:ea typeface="+mn-ea"/>
                <a:cs typeface="+mn-cs"/>
              </a:rPr>
              <a:t>Obligatoires</a:t>
            </a:r>
            <a:endParaRPr lang="fr-FR" dirty="0">
              <a:latin typeface="Lucida Calligraphy" panose="03010101010101010101" pitchFamily="66" charset="0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358C27DB-944D-D0B2-89FD-14435217BBF6}"/>
              </a:ext>
            </a:extLst>
          </p:cNvPr>
          <p:cNvSpPr txBox="1"/>
          <p:nvPr/>
        </p:nvSpPr>
        <p:spPr>
          <a:xfrm rot="20900134">
            <a:off x="4004439" y="431477"/>
            <a:ext cx="2088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2">
                    <a:lumMod val="75000"/>
                  </a:schemeClr>
                </a:solidFill>
                <a:latin typeface="Lucida Calligraphy" panose="03010101010101010101" pitchFamily="66" charset="0"/>
              </a:rPr>
              <a:t>Royaume-Unis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3DB0BA84-FD93-738C-42E9-B42D9EEAED24}"/>
              </a:ext>
            </a:extLst>
          </p:cNvPr>
          <p:cNvSpPr txBox="1"/>
          <p:nvPr/>
        </p:nvSpPr>
        <p:spPr>
          <a:xfrm>
            <a:off x="4182350" y="740573"/>
            <a:ext cx="19177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latin typeface="Lucida Calligraphy" panose="03010101010101010101" pitchFamily="66" charset="0"/>
              </a:rPr>
              <a:t>Activités manuelles: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Pot de crayon cabine téléphonique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Bus 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851C927E-EB07-FEE5-7DB7-9A5787BD9096}"/>
              </a:ext>
            </a:extLst>
          </p:cNvPr>
          <p:cNvSpPr txBox="1"/>
          <p:nvPr/>
        </p:nvSpPr>
        <p:spPr>
          <a:xfrm>
            <a:off x="6127367" y="624584"/>
            <a:ext cx="1675609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latin typeface="Lucida Calligraphy" panose="03010101010101010101" pitchFamily="66" charset="0"/>
              </a:rPr>
              <a:t>Evènement: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Sortie </a:t>
            </a: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Lumigny</a:t>
            </a: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SAFARI Réserve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Dernière arrivée au centre à 8h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Retour vers 17h45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sz="1400" dirty="0">
                <a:latin typeface="Lucida Calligraphy" panose="03010101010101010101" pitchFamily="66" charset="0"/>
              </a:rPr>
              <a:t>Ramène ton sac à dos avec une gourde, casquette et crème solaire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solidFill>
                  <a:srgbClr val="FF0000"/>
                </a:solidFill>
                <a:latin typeface="Lucida Calligraphy" panose="03010101010101010101" pitchFamily="66" charset="0"/>
              </a:rPr>
              <a:t>Baskets</a:t>
            </a:r>
          </a:p>
          <a:p>
            <a:pPr algn="ctr"/>
            <a:r>
              <a:rPr lang="fr-FR" dirty="0">
                <a:solidFill>
                  <a:srgbClr val="FF0000"/>
                </a:solidFill>
                <a:latin typeface="Lucida Calligraphy" panose="03010101010101010101" pitchFamily="66" charset="0"/>
              </a:rPr>
              <a:t>Obligatoires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endParaRPr lang="fr-FR" dirty="0"/>
          </a:p>
          <a:p>
            <a:endParaRPr lang="fr-FR" dirty="0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77AC7689-9139-FB0C-8820-874418EE0FA7}"/>
              </a:ext>
            </a:extLst>
          </p:cNvPr>
          <p:cNvSpPr txBox="1"/>
          <p:nvPr/>
        </p:nvSpPr>
        <p:spPr>
          <a:xfrm>
            <a:off x="4207029" y="3808045"/>
            <a:ext cx="17653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u="sng" dirty="0">
                <a:latin typeface="Lucida Calligraphy" panose="03010101010101010101" pitchFamily="66" charset="0"/>
              </a:rPr>
              <a:t>Jeu:</a:t>
            </a:r>
          </a:p>
          <a:p>
            <a:pPr algn="ctr"/>
            <a:endParaRPr lang="fr-FR" sz="2000" dirty="0">
              <a:latin typeface="Lucida Calligraphy" panose="03010101010101010101" pitchFamily="66" charset="0"/>
            </a:endParaRPr>
          </a:p>
          <a:p>
            <a:pPr algn="ctr"/>
            <a:r>
              <a:rPr lang="fr-FR" sz="2000" dirty="0">
                <a:latin typeface="Lucida Calligraphy" panose="03010101010101010101" pitchFamily="66" charset="0"/>
              </a:rPr>
              <a:t>Initiation</a:t>
            </a:r>
          </a:p>
          <a:p>
            <a:pPr algn="ctr"/>
            <a:r>
              <a:rPr lang="fr-FR" sz="2000" dirty="0">
                <a:latin typeface="Lucida Calligraphy" panose="03010101010101010101" pitchFamily="66" charset="0"/>
              </a:rPr>
              <a:t>Hockey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B8636823-C3E1-700C-31CF-B2BB31763CCB}"/>
              </a:ext>
            </a:extLst>
          </p:cNvPr>
          <p:cNvSpPr txBox="1"/>
          <p:nvPr/>
        </p:nvSpPr>
        <p:spPr>
          <a:xfrm>
            <a:off x="8168643" y="1640239"/>
            <a:ext cx="14826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Lucida Calligraphy" panose="03010101010101010101" pitchFamily="66" charset="0"/>
              </a:rPr>
              <a:t>Grand </a:t>
            </a:r>
          </a:p>
          <a:p>
            <a:pPr algn="ctr"/>
            <a:r>
              <a:rPr lang="fr-FR" sz="2800" dirty="0">
                <a:latin typeface="Lucida Calligraphy" panose="03010101010101010101" pitchFamily="66" charset="0"/>
              </a:rPr>
              <a:t>Jeu</a:t>
            </a:r>
          </a:p>
          <a:p>
            <a:pPr algn="ctr"/>
            <a:endParaRPr lang="fr-FR" sz="2800" dirty="0">
              <a:latin typeface="Lucida Calligraphy" panose="03010101010101010101" pitchFamily="66" charset="0"/>
            </a:endParaRPr>
          </a:p>
          <a:p>
            <a:pPr algn="ctr"/>
            <a:endParaRPr lang="fr-FR" sz="2800" dirty="0">
              <a:latin typeface="Lucida Calligraphy" panose="03010101010101010101" pitchFamily="66" charset="0"/>
            </a:endParaRPr>
          </a:p>
          <a:p>
            <a:pPr algn="ctr"/>
            <a:r>
              <a:rPr lang="fr-FR" sz="2800" dirty="0">
                <a:latin typeface="Lucida Calligraphy" panose="03010101010101010101" pitchFamily="66" charset="0"/>
              </a:rPr>
              <a:t>Rallye photo</a:t>
            </a:r>
          </a:p>
        </p:txBody>
      </p:sp>
    </p:spTree>
    <p:extLst>
      <p:ext uri="{BB962C8B-B14F-4D97-AF65-F5344CB8AC3E}">
        <p14:creationId xmlns:p14="http://schemas.microsoft.com/office/powerpoint/2010/main" val="636976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s de Tour Du Monde – Téléchargement gratuit sur Freepik">
            <a:extLst>
              <a:ext uri="{FF2B5EF4-FFF2-40B4-BE49-F238E27FC236}">
                <a16:creationId xmlns:a16="http://schemas.microsoft.com/office/drawing/2014/main" id="{CF4FCBE1-A5A4-D3B4-5A8A-C04E63430E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EF7764E0-EF33-8F3B-768E-3A77FE912F70}"/>
              </a:ext>
            </a:extLst>
          </p:cNvPr>
          <p:cNvSpPr txBox="1"/>
          <p:nvPr/>
        </p:nvSpPr>
        <p:spPr>
          <a:xfrm>
            <a:off x="5446" y="803493"/>
            <a:ext cx="4463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M</a:t>
            </a:r>
          </a:p>
          <a:p>
            <a:pPr algn="ctr"/>
            <a:r>
              <a:rPr lang="fr-FR" sz="2400" dirty="0"/>
              <a:t>A</a:t>
            </a:r>
          </a:p>
          <a:p>
            <a:pPr algn="ctr"/>
            <a:r>
              <a:rPr lang="fr-FR" sz="2400" dirty="0"/>
              <a:t>T</a:t>
            </a:r>
          </a:p>
          <a:p>
            <a:pPr algn="ctr"/>
            <a:r>
              <a:rPr lang="fr-FR" sz="2400" dirty="0"/>
              <a:t>I</a:t>
            </a:r>
          </a:p>
          <a:p>
            <a:pPr algn="ctr"/>
            <a:r>
              <a:rPr lang="fr-FR" sz="2400" dirty="0"/>
              <a:t>N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BC46099-E1FE-7283-C023-D41F4EDC8D8C}"/>
              </a:ext>
            </a:extLst>
          </p:cNvPr>
          <p:cNvSpPr txBox="1"/>
          <p:nvPr/>
        </p:nvSpPr>
        <p:spPr>
          <a:xfrm>
            <a:off x="-315684" y="3072347"/>
            <a:ext cx="11974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A</a:t>
            </a:r>
          </a:p>
          <a:p>
            <a:pPr algn="ctr"/>
            <a:r>
              <a:rPr lang="fr-FR" sz="2400" dirty="0"/>
              <a:t>P</a:t>
            </a:r>
          </a:p>
          <a:p>
            <a:pPr algn="ctr"/>
            <a:r>
              <a:rPr lang="fr-FR" sz="2400" dirty="0"/>
              <a:t>R</a:t>
            </a:r>
          </a:p>
          <a:p>
            <a:pPr algn="ctr"/>
            <a:r>
              <a:rPr lang="fr-FR" sz="2400" dirty="0"/>
              <a:t>E</a:t>
            </a:r>
          </a:p>
          <a:p>
            <a:pPr algn="ctr"/>
            <a:r>
              <a:rPr lang="fr-FR" sz="2400" dirty="0"/>
              <a:t>S</a:t>
            </a:r>
          </a:p>
          <a:p>
            <a:pPr algn="ctr"/>
            <a:r>
              <a:rPr lang="fr-FR" sz="2400" dirty="0"/>
              <a:t>-</a:t>
            </a:r>
          </a:p>
          <a:p>
            <a:pPr algn="ctr"/>
            <a:r>
              <a:rPr lang="fr-FR" sz="2400" dirty="0"/>
              <a:t>M</a:t>
            </a:r>
          </a:p>
          <a:p>
            <a:pPr algn="ctr"/>
            <a:r>
              <a:rPr lang="fr-FR" sz="2400" dirty="0"/>
              <a:t>I</a:t>
            </a:r>
          </a:p>
          <a:p>
            <a:pPr algn="ctr"/>
            <a:r>
              <a:rPr lang="fr-FR" sz="2400" dirty="0"/>
              <a:t>D</a:t>
            </a:r>
          </a:p>
          <a:p>
            <a:pPr algn="ctr"/>
            <a:r>
              <a:rPr lang="fr-FR" sz="2400" dirty="0"/>
              <a:t>I</a:t>
            </a: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022F1E2B-C28E-DA2A-A03F-91EC9DD70318}"/>
              </a:ext>
            </a:extLst>
          </p:cNvPr>
          <p:cNvCxnSpPr>
            <a:cxnSpLocks/>
          </p:cNvCxnSpPr>
          <p:nvPr/>
        </p:nvCxnSpPr>
        <p:spPr>
          <a:xfrm>
            <a:off x="122465" y="3072347"/>
            <a:ext cx="966379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D7AAA070-091B-A986-E75E-BDFAEE77534D}"/>
              </a:ext>
            </a:extLst>
          </p:cNvPr>
          <p:cNvSpPr txBox="1"/>
          <p:nvPr/>
        </p:nvSpPr>
        <p:spPr>
          <a:xfrm>
            <a:off x="821870" y="52626"/>
            <a:ext cx="1096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Lucida Calligraphy" panose="03010101010101010101" pitchFamily="66" charset="0"/>
              </a:rPr>
              <a:t>22/07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ADD50A6-C616-6565-FED1-7AD0132AFAE5}"/>
              </a:ext>
            </a:extLst>
          </p:cNvPr>
          <p:cNvSpPr txBox="1"/>
          <p:nvPr/>
        </p:nvSpPr>
        <p:spPr>
          <a:xfrm>
            <a:off x="2873828" y="33554"/>
            <a:ext cx="1096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Lucida Calligraphy" panose="03010101010101010101" pitchFamily="66" charset="0"/>
              </a:rPr>
              <a:t>23/07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4997B42-7B79-AE1D-19B2-C11F9B50053D}"/>
              </a:ext>
            </a:extLst>
          </p:cNvPr>
          <p:cNvSpPr txBox="1"/>
          <p:nvPr/>
        </p:nvSpPr>
        <p:spPr>
          <a:xfrm>
            <a:off x="4610099" y="52626"/>
            <a:ext cx="1153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Lucida Calligraphy" panose="03010101010101010101" pitchFamily="66" charset="0"/>
              </a:rPr>
              <a:t>24/07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142991E-E9CE-75E7-404F-97BBD754109A}"/>
              </a:ext>
            </a:extLst>
          </p:cNvPr>
          <p:cNvSpPr txBox="1"/>
          <p:nvPr/>
        </p:nvSpPr>
        <p:spPr>
          <a:xfrm>
            <a:off x="6468836" y="52626"/>
            <a:ext cx="1153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Lucida Calligraphy" panose="03010101010101010101" pitchFamily="66" charset="0"/>
              </a:rPr>
              <a:t>25/07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0C5E6F1-F178-E908-B032-035BB83B2C7B}"/>
              </a:ext>
            </a:extLst>
          </p:cNvPr>
          <p:cNvSpPr txBox="1"/>
          <p:nvPr/>
        </p:nvSpPr>
        <p:spPr>
          <a:xfrm>
            <a:off x="8333015" y="33554"/>
            <a:ext cx="1153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Lucida Calligraphy" panose="03010101010101010101" pitchFamily="66" charset="0"/>
              </a:rPr>
              <a:t>26/07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917DBB-1445-244E-9A77-E8C87026D98D}"/>
              </a:ext>
            </a:extLst>
          </p:cNvPr>
          <p:cNvSpPr/>
          <p:nvPr/>
        </p:nvSpPr>
        <p:spPr>
          <a:xfrm>
            <a:off x="451760" y="566916"/>
            <a:ext cx="1779789" cy="241215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D62C61-A2BA-5BFD-0994-F1A54DDD2F1C}"/>
              </a:ext>
            </a:extLst>
          </p:cNvPr>
          <p:cNvSpPr/>
          <p:nvPr/>
        </p:nvSpPr>
        <p:spPr>
          <a:xfrm>
            <a:off x="449047" y="3165624"/>
            <a:ext cx="1779789" cy="350731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43DC94B-4EB0-7638-A755-083FADEC0E3A}"/>
              </a:ext>
            </a:extLst>
          </p:cNvPr>
          <p:cNvSpPr/>
          <p:nvPr/>
        </p:nvSpPr>
        <p:spPr>
          <a:xfrm>
            <a:off x="2347942" y="566915"/>
            <a:ext cx="1779789" cy="610527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32D8AFC-79AA-E9C0-410B-8F05E4336181}"/>
              </a:ext>
            </a:extLst>
          </p:cNvPr>
          <p:cNvSpPr/>
          <p:nvPr/>
        </p:nvSpPr>
        <p:spPr>
          <a:xfrm>
            <a:off x="4230789" y="566915"/>
            <a:ext cx="1779789" cy="24121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5BB82FE-3C20-63EE-425E-0B044097FD2D}"/>
              </a:ext>
            </a:extLst>
          </p:cNvPr>
          <p:cNvSpPr/>
          <p:nvPr/>
        </p:nvSpPr>
        <p:spPr>
          <a:xfrm>
            <a:off x="4230788" y="3164877"/>
            <a:ext cx="1779789" cy="350731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3293BBC-21B2-49ED-341D-CC4870592048}"/>
              </a:ext>
            </a:extLst>
          </p:cNvPr>
          <p:cNvSpPr/>
          <p:nvPr/>
        </p:nvSpPr>
        <p:spPr>
          <a:xfrm>
            <a:off x="6113634" y="566160"/>
            <a:ext cx="1779789" cy="610602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07976D5-F0B2-6267-AF6B-804B0F257E32}"/>
              </a:ext>
            </a:extLst>
          </p:cNvPr>
          <p:cNvSpPr/>
          <p:nvPr/>
        </p:nvSpPr>
        <p:spPr>
          <a:xfrm>
            <a:off x="7991491" y="566913"/>
            <a:ext cx="1836931" cy="24121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F94BFE3-1533-EF2F-E701-582495CCD183}"/>
              </a:ext>
            </a:extLst>
          </p:cNvPr>
          <p:cNvSpPr/>
          <p:nvPr/>
        </p:nvSpPr>
        <p:spPr>
          <a:xfrm>
            <a:off x="7999467" y="3185239"/>
            <a:ext cx="1779789" cy="350731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99304DFB-D511-E7BB-9AE1-B88FBA9AD50D}"/>
              </a:ext>
            </a:extLst>
          </p:cNvPr>
          <p:cNvSpPr txBox="1"/>
          <p:nvPr/>
        </p:nvSpPr>
        <p:spPr>
          <a:xfrm rot="20642998">
            <a:off x="402169" y="542800"/>
            <a:ext cx="951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2">
                    <a:lumMod val="75000"/>
                  </a:schemeClr>
                </a:solidFill>
                <a:latin typeface="Lucida Calligraphy" panose="03010101010101010101" pitchFamily="66" charset="0"/>
              </a:rPr>
              <a:t>Brésil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8F8A5BEC-8DC3-A1B4-262B-0CECBDE519B9}"/>
              </a:ext>
            </a:extLst>
          </p:cNvPr>
          <p:cNvSpPr txBox="1"/>
          <p:nvPr/>
        </p:nvSpPr>
        <p:spPr>
          <a:xfrm>
            <a:off x="430700" y="880880"/>
            <a:ext cx="18760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latin typeface="Lucida Calligraphy" panose="03010101010101010101" pitchFamily="66" charset="0"/>
              </a:rPr>
              <a:t>Activités manuelles: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Corcovado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Ballon brésilien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7AF106E7-67FA-9409-E865-A9473A7F82E7}"/>
              </a:ext>
            </a:extLst>
          </p:cNvPr>
          <p:cNvSpPr txBox="1"/>
          <p:nvPr/>
        </p:nvSpPr>
        <p:spPr>
          <a:xfrm>
            <a:off x="499212" y="3873463"/>
            <a:ext cx="17797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u="sng" dirty="0">
                <a:latin typeface="Lucida Calligraphy" panose="03010101010101010101" pitchFamily="66" charset="0"/>
              </a:rPr>
              <a:t>Jeu:</a:t>
            </a:r>
          </a:p>
          <a:p>
            <a:pPr algn="ctr"/>
            <a:endParaRPr lang="fr-FR" sz="2000" dirty="0">
              <a:latin typeface="Lucida Calligraphy" panose="03010101010101010101" pitchFamily="66" charset="0"/>
            </a:endParaRPr>
          </a:p>
          <a:p>
            <a:pPr algn="ctr"/>
            <a:r>
              <a:rPr lang="fr-FR" sz="2000" dirty="0">
                <a:latin typeface="Lucida Calligraphy" panose="03010101010101010101" pitchFamily="66" charset="0"/>
              </a:rPr>
              <a:t>Initiation Volley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C2E857F7-7E43-634D-0F7D-15269F931AE0}"/>
              </a:ext>
            </a:extLst>
          </p:cNvPr>
          <p:cNvSpPr txBox="1"/>
          <p:nvPr/>
        </p:nvSpPr>
        <p:spPr>
          <a:xfrm>
            <a:off x="2420196" y="672263"/>
            <a:ext cx="166319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latin typeface="Lucida Calligraphy" panose="03010101010101010101" pitchFamily="66" charset="0"/>
              </a:rPr>
              <a:t>Evènement: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Journée</a:t>
            </a: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 </a:t>
            </a: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Rollers</a:t>
            </a: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Vélo</a:t>
            </a: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Trottinette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Ramène ce que tu as à la maison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endParaRPr lang="fr-FR" dirty="0">
              <a:solidFill>
                <a:srgbClr val="FF0000"/>
              </a:solidFill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solidFill>
                  <a:srgbClr val="FF0000"/>
                </a:solidFill>
                <a:latin typeface="Lucida Calligraphy" panose="03010101010101010101" pitchFamily="66" charset="0"/>
              </a:rPr>
              <a:t>Surtout oublie pas les protections et</a:t>
            </a:r>
          </a:p>
          <a:p>
            <a:pPr algn="ctr"/>
            <a:r>
              <a:rPr lang="fr-FR" dirty="0">
                <a:solidFill>
                  <a:srgbClr val="FF0000"/>
                </a:solidFill>
                <a:latin typeface="Lucida Calligraphy" panose="03010101010101010101" pitchFamily="66" charset="0"/>
              </a:rPr>
              <a:t>le casque !!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D40294B6-2BDD-06DF-F092-E2EE2EB45B10}"/>
              </a:ext>
            </a:extLst>
          </p:cNvPr>
          <p:cNvSpPr txBox="1"/>
          <p:nvPr/>
        </p:nvSpPr>
        <p:spPr>
          <a:xfrm rot="20629954">
            <a:off x="4063629" y="487597"/>
            <a:ext cx="1601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2">
                    <a:lumMod val="75000"/>
                  </a:schemeClr>
                </a:solidFill>
                <a:latin typeface="Lucida Calligraphy" panose="03010101010101010101" pitchFamily="66" charset="0"/>
              </a:rPr>
              <a:t>Etat - Unis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8D77EC1A-D38E-5B50-26EB-EA6E1524C725}"/>
              </a:ext>
            </a:extLst>
          </p:cNvPr>
          <p:cNvSpPr txBox="1"/>
          <p:nvPr/>
        </p:nvSpPr>
        <p:spPr>
          <a:xfrm>
            <a:off x="4166187" y="763648"/>
            <a:ext cx="19116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latin typeface="Lucida Calligraphy" panose="03010101010101010101" pitchFamily="66" charset="0"/>
              </a:rPr>
              <a:t>Activités manuelles: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Planche de surf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New York en reflet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1F7BEE48-321B-AAD2-F933-D51189AD5C5B}"/>
              </a:ext>
            </a:extLst>
          </p:cNvPr>
          <p:cNvSpPr txBox="1"/>
          <p:nvPr/>
        </p:nvSpPr>
        <p:spPr>
          <a:xfrm>
            <a:off x="3969914" y="3893379"/>
            <a:ext cx="23122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u="sng" dirty="0">
                <a:latin typeface="Lucida Calligraphy" panose="03010101010101010101" pitchFamily="66" charset="0"/>
              </a:rPr>
              <a:t>Jeu:</a:t>
            </a:r>
          </a:p>
          <a:p>
            <a:pPr algn="ctr"/>
            <a:endParaRPr lang="fr-FR" sz="2000" dirty="0">
              <a:latin typeface="Lucida Calligraphy" panose="03010101010101010101" pitchFamily="66" charset="0"/>
            </a:endParaRPr>
          </a:p>
          <a:p>
            <a:pPr algn="ctr"/>
            <a:r>
              <a:rPr lang="fr-FR" sz="2000" dirty="0">
                <a:latin typeface="Lucida Calligraphy" panose="03010101010101010101" pitchFamily="66" charset="0"/>
              </a:rPr>
              <a:t>Balle Américaine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6EE8D022-8AD5-5C91-CEC9-3FD22EBBEE02}"/>
              </a:ext>
            </a:extLst>
          </p:cNvPr>
          <p:cNvSpPr txBox="1"/>
          <p:nvPr/>
        </p:nvSpPr>
        <p:spPr>
          <a:xfrm>
            <a:off x="6090733" y="655362"/>
            <a:ext cx="1828578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latin typeface="Lucida Calligraphy" panose="03010101010101010101" pitchFamily="66" charset="0"/>
              </a:rPr>
              <a:t>Evènement: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Sortie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Parc Astérix</a:t>
            </a:r>
          </a:p>
          <a:p>
            <a:endParaRPr lang="fr-FR" dirty="0"/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Dernière arrivée au centre 8h30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Retour vers 18h</a:t>
            </a:r>
          </a:p>
          <a:p>
            <a:endParaRPr lang="fr-FR" dirty="0"/>
          </a:p>
          <a:p>
            <a:pPr algn="ctr"/>
            <a:r>
              <a:rPr lang="fr-FR" sz="1400" dirty="0">
                <a:latin typeface="Lucida Calligraphy" panose="03010101010101010101" pitchFamily="66" charset="0"/>
              </a:rPr>
              <a:t>Ramène un sac à dos avec une gourde, casquette et crème solaire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sz="2000" dirty="0">
                <a:solidFill>
                  <a:srgbClr val="FF0000"/>
                </a:solidFill>
                <a:latin typeface="Lucida Calligraphy" panose="03010101010101010101" pitchFamily="66" charset="0"/>
              </a:rPr>
              <a:t>Baskets</a:t>
            </a:r>
          </a:p>
          <a:p>
            <a:pPr algn="ctr"/>
            <a:r>
              <a:rPr lang="fr-FR" sz="2000" dirty="0">
                <a:solidFill>
                  <a:srgbClr val="FF0000"/>
                </a:solidFill>
                <a:latin typeface="Lucida Calligraphy" panose="03010101010101010101" pitchFamily="66" charset="0"/>
              </a:rPr>
              <a:t>Obligatoires</a:t>
            </a:r>
            <a:endParaRPr lang="fr-FR" dirty="0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111CB69A-0EB1-3895-DD89-B9AF51ABFA02}"/>
              </a:ext>
            </a:extLst>
          </p:cNvPr>
          <p:cNvSpPr txBox="1"/>
          <p:nvPr/>
        </p:nvSpPr>
        <p:spPr>
          <a:xfrm rot="20534707">
            <a:off x="7912736" y="470696"/>
            <a:ext cx="1142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2">
                    <a:lumMod val="75000"/>
                  </a:schemeClr>
                </a:solidFill>
                <a:latin typeface="Lucida Calligraphy" panose="03010101010101010101" pitchFamily="66" charset="0"/>
              </a:rPr>
              <a:t>France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AF8F4E73-5F33-03A0-D2D8-EFCEAE2D22CD}"/>
              </a:ext>
            </a:extLst>
          </p:cNvPr>
          <p:cNvSpPr txBox="1"/>
          <p:nvPr/>
        </p:nvSpPr>
        <p:spPr>
          <a:xfrm>
            <a:off x="8089580" y="902147"/>
            <a:ext cx="161427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latin typeface="Lucida Calligraphy" panose="03010101010101010101" pitchFamily="66" charset="0"/>
              </a:rPr>
              <a:t>Activités manuelles:</a:t>
            </a:r>
          </a:p>
          <a:p>
            <a:pPr algn="ctr"/>
            <a:endParaRPr lang="fr-FR" u="sng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Vitraux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Tour Eiffel colorée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2857F50D-0F3E-B9D5-E18D-94B61FB68064}"/>
              </a:ext>
            </a:extLst>
          </p:cNvPr>
          <p:cNvSpPr txBox="1"/>
          <p:nvPr/>
        </p:nvSpPr>
        <p:spPr>
          <a:xfrm>
            <a:off x="8059725" y="4010117"/>
            <a:ext cx="14668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u="sng" dirty="0">
                <a:latin typeface="Lucida Calligraphy" panose="03010101010101010101" pitchFamily="66" charset="0"/>
              </a:rPr>
              <a:t>Jeu:</a:t>
            </a:r>
          </a:p>
          <a:p>
            <a:pPr algn="ctr"/>
            <a:endParaRPr lang="fr-FR" sz="2000" dirty="0">
              <a:latin typeface="Lucida Calligraphy" panose="03010101010101010101" pitchFamily="66" charset="0"/>
            </a:endParaRPr>
          </a:p>
          <a:p>
            <a:pPr algn="ctr"/>
            <a:r>
              <a:rPr lang="fr-FR" sz="2000" dirty="0">
                <a:latin typeface="Lucida Calligraphy" panose="03010101010101010101" pitchFamily="66" charset="0"/>
              </a:rPr>
              <a:t>Tour Eiffel</a:t>
            </a:r>
          </a:p>
        </p:txBody>
      </p:sp>
    </p:spTree>
    <p:extLst>
      <p:ext uri="{BB962C8B-B14F-4D97-AF65-F5344CB8AC3E}">
        <p14:creationId xmlns:p14="http://schemas.microsoft.com/office/powerpoint/2010/main" val="674577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Jeux Olympiques 3D Fond d'écran HD | Pxfuel">
            <a:extLst>
              <a:ext uri="{FF2B5EF4-FFF2-40B4-BE49-F238E27FC236}">
                <a16:creationId xmlns:a16="http://schemas.microsoft.com/office/drawing/2014/main" id="{E1239511-4125-E954-E705-5FE0AEE44A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8505" cy="6858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DFD31FFF-6F01-AC57-8D50-2340614D1BAD}"/>
              </a:ext>
            </a:extLst>
          </p:cNvPr>
          <p:cNvSpPr txBox="1"/>
          <p:nvPr/>
        </p:nvSpPr>
        <p:spPr>
          <a:xfrm>
            <a:off x="5446" y="803493"/>
            <a:ext cx="4463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M</a:t>
            </a:r>
          </a:p>
          <a:p>
            <a:pPr algn="ctr"/>
            <a:r>
              <a:rPr lang="fr-FR" sz="2400" dirty="0"/>
              <a:t>A</a:t>
            </a:r>
          </a:p>
          <a:p>
            <a:pPr algn="ctr"/>
            <a:r>
              <a:rPr lang="fr-FR" sz="2400" dirty="0"/>
              <a:t>T</a:t>
            </a:r>
          </a:p>
          <a:p>
            <a:pPr algn="ctr"/>
            <a:r>
              <a:rPr lang="fr-FR" sz="2400" dirty="0"/>
              <a:t>I</a:t>
            </a:r>
          </a:p>
          <a:p>
            <a:pPr algn="ctr"/>
            <a:r>
              <a:rPr lang="fr-FR" sz="2400" dirty="0"/>
              <a:t>N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A14BBD6-6A12-E033-1EAA-7B48E8714829}"/>
              </a:ext>
            </a:extLst>
          </p:cNvPr>
          <p:cNvSpPr txBox="1"/>
          <p:nvPr/>
        </p:nvSpPr>
        <p:spPr>
          <a:xfrm>
            <a:off x="-315684" y="3072347"/>
            <a:ext cx="11974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A</a:t>
            </a:r>
          </a:p>
          <a:p>
            <a:pPr algn="ctr"/>
            <a:r>
              <a:rPr lang="fr-FR" sz="2400" dirty="0"/>
              <a:t>P</a:t>
            </a:r>
          </a:p>
          <a:p>
            <a:pPr algn="ctr"/>
            <a:r>
              <a:rPr lang="fr-FR" sz="2400" dirty="0"/>
              <a:t>R</a:t>
            </a:r>
          </a:p>
          <a:p>
            <a:pPr algn="ctr"/>
            <a:r>
              <a:rPr lang="fr-FR" sz="2400" dirty="0"/>
              <a:t>E</a:t>
            </a:r>
          </a:p>
          <a:p>
            <a:pPr algn="ctr"/>
            <a:r>
              <a:rPr lang="fr-FR" sz="2400" dirty="0"/>
              <a:t>S</a:t>
            </a:r>
          </a:p>
          <a:p>
            <a:pPr algn="ctr"/>
            <a:r>
              <a:rPr lang="fr-FR" sz="2400" dirty="0"/>
              <a:t>-</a:t>
            </a:r>
          </a:p>
          <a:p>
            <a:pPr algn="ctr"/>
            <a:r>
              <a:rPr lang="fr-FR" sz="2400" dirty="0"/>
              <a:t>M</a:t>
            </a:r>
          </a:p>
          <a:p>
            <a:pPr algn="ctr"/>
            <a:r>
              <a:rPr lang="fr-FR" sz="2400" dirty="0"/>
              <a:t>I</a:t>
            </a:r>
          </a:p>
          <a:p>
            <a:pPr algn="ctr"/>
            <a:r>
              <a:rPr lang="fr-FR" sz="2400" dirty="0"/>
              <a:t>D</a:t>
            </a:r>
          </a:p>
          <a:p>
            <a:pPr algn="ctr"/>
            <a:r>
              <a:rPr lang="fr-FR" sz="2400" dirty="0"/>
              <a:t>I</a:t>
            </a: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BD045B60-807A-B23E-0BAE-1F4B4D5AD9D5}"/>
              </a:ext>
            </a:extLst>
          </p:cNvPr>
          <p:cNvCxnSpPr>
            <a:cxnSpLocks/>
          </p:cNvCxnSpPr>
          <p:nvPr/>
        </p:nvCxnSpPr>
        <p:spPr>
          <a:xfrm>
            <a:off x="122465" y="3072347"/>
            <a:ext cx="966379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C6BD23A8-A2B5-00D2-43D2-D629682DB89A}"/>
              </a:ext>
            </a:extLst>
          </p:cNvPr>
          <p:cNvSpPr txBox="1"/>
          <p:nvPr/>
        </p:nvSpPr>
        <p:spPr>
          <a:xfrm>
            <a:off x="821870" y="52626"/>
            <a:ext cx="1096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Lucida Calligraphy" panose="03010101010101010101" pitchFamily="66" charset="0"/>
              </a:rPr>
              <a:t>29/07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A787927-41E9-091F-1774-336A93441631}"/>
              </a:ext>
            </a:extLst>
          </p:cNvPr>
          <p:cNvSpPr txBox="1"/>
          <p:nvPr/>
        </p:nvSpPr>
        <p:spPr>
          <a:xfrm>
            <a:off x="2873828" y="33554"/>
            <a:ext cx="1096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Lucida Calligraphy" panose="03010101010101010101" pitchFamily="66" charset="0"/>
              </a:rPr>
              <a:t>30/07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8EE230E-1D56-5AB5-9C10-6CDE032AB477}"/>
              </a:ext>
            </a:extLst>
          </p:cNvPr>
          <p:cNvSpPr txBox="1"/>
          <p:nvPr/>
        </p:nvSpPr>
        <p:spPr>
          <a:xfrm>
            <a:off x="4610099" y="52626"/>
            <a:ext cx="1153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Lucida Calligraphy" panose="03010101010101010101" pitchFamily="66" charset="0"/>
              </a:rPr>
              <a:t>31/07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5337869-B8C8-9876-6410-23D19C63AB49}"/>
              </a:ext>
            </a:extLst>
          </p:cNvPr>
          <p:cNvSpPr txBox="1"/>
          <p:nvPr/>
        </p:nvSpPr>
        <p:spPr>
          <a:xfrm>
            <a:off x="6468836" y="52626"/>
            <a:ext cx="1153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Lucida Calligraphy" panose="03010101010101010101" pitchFamily="66" charset="0"/>
              </a:rPr>
              <a:t>01/08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7D375D2-6AFF-988B-166E-D7E9CC9B663C}"/>
              </a:ext>
            </a:extLst>
          </p:cNvPr>
          <p:cNvSpPr txBox="1"/>
          <p:nvPr/>
        </p:nvSpPr>
        <p:spPr>
          <a:xfrm>
            <a:off x="8333015" y="33554"/>
            <a:ext cx="1153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Lucida Calligraphy" panose="03010101010101010101" pitchFamily="66" charset="0"/>
              </a:rPr>
              <a:t>02/08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7AB8F78-3566-7A8B-843D-B43295EE01C0}"/>
              </a:ext>
            </a:extLst>
          </p:cNvPr>
          <p:cNvSpPr/>
          <p:nvPr/>
        </p:nvSpPr>
        <p:spPr>
          <a:xfrm>
            <a:off x="451760" y="566916"/>
            <a:ext cx="1779789" cy="24121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12B6286-CE39-19C5-CBD3-C34CF3DF3C82}"/>
              </a:ext>
            </a:extLst>
          </p:cNvPr>
          <p:cNvSpPr/>
          <p:nvPr/>
        </p:nvSpPr>
        <p:spPr>
          <a:xfrm>
            <a:off x="449047" y="3165624"/>
            <a:ext cx="1779789" cy="35073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B117725-F48B-E644-FC26-D11927870BDA}"/>
              </a:ext>
            </a:extLst>
          </p:cNvPr>
          <p:cNvSpPr/>
          <p:nvPr/>
        </p:nvSpPr>
        <p:spPr>
          <a:xfrm>
            <a:off x="2347942" y="566915"/>
            <a:ext cx="1779789" cy="61052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EC16B9-F013-6D99-1741-2BA7185D85FE}"/>
              </a:ext>
            </a:extLst>
          </p:cNvPr>
          <p:cNvSpPr/>
          <p:nvPr/>
        </p:nvSpPr>
        <p:spPr>
          <a:xfrm>
            <a:off x="4230789" y="566915"/>
            <a:ext cx="1779789" cy="241215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27A0551-0F37-79BF-1F0F-2D456DEF4CB9}"/>
              </a:ext>
            </a:extLst>
          </p:cNvPr>
          <p:cNvSpPr/>
          <p:nvPr/>
        </p:nvSpPr>
        <p:spPr>
          <a:xfrm>
            <a:off x="4230788" y="3164877"/>
            <a:ext cx="1779789" cy="350731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5199419-07EE-5AB6-9F0F-6B1DA3890E03}"/>
              </a:ext>
            </a:extLst>
          </p:cNvPr>
          <p:cNvSpPr/>
          <p:nvPr/>
        </p:nvSpPr>
        <p:spPr>
          <a:xfrm>
            <a:off x="6113634" y="566160"/>
            <a:ext cx="1779789" cy="61060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DE727B9-EB90-3FED-10DA-57767FA4020D}"/>
              </a:ext>
            </a:extLst>
          </p:cNvPr>
          <p:cNvSpPr/>
          <p:nvPr/>
        </p:nvSpPr>
        <p:spPr>
          <a:xfrm>
            <a:off x="7991491" y="566913"/>
            <a:ext cx="1836931" cy="2412152"/>
          </a:xfrm>
          <a:prstGeom prst="rect">
            <a:avLst/>
          </a:prstGeom>
          <a:solidFill>
            <a:srgbClr val="FF696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71DEF92-E048-9C1A-E8CD-8E68E923AB12}"/>
              </a:ext>
            </a:extLst>
          </p:cNvPr>
          <p:cNvSpPr/>
          <p:nvPr/>
        </p:nvSpPr>
        <p:spPr>
          <a:xfrm>
            <a:off x="7999467" y="3185239"/>
            <a:ext cx="1779789" cy="3507312"/>
          </a:xfrm>
          <a:prstGeom prst="rect">
            <a:avLst/>
          </a:prstGeom>
          <a:solidFill>
            <a:srgbClr val="FF696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C06676E7-0D4E-4601-7AFF-97C544B47A79}"/>
              </a:ext>
            </a:extLst>
          </p:cNvPr>
          <p:cNvSpPr txBox="1"/>
          <p:nvPr/>
        </p:nvSpPr>
        <p:spPr>
          <a:xfrm>
            <a:off x="635781" y="884305"/>
            <a:ext cx="15799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latin typeface="Lucida Calligraphy" panose="03010101010101010101" pitchFamily="66" charset="0"/>
              </a:rPr>
              <a:t>Activité manuelle: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Les anneaux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61A91AE6-BB53-14E2-F20C-285631EDF3CC}"/>
              </a:ext>
            </a:extLst>
          </p:cNvPr>
          <p:cNvSpPr txBox="1"/>
          <p:nvPr/>
        </p:nvSpPr>
        <p:spPr>
          <a:xfrm>
            <a:off x="569260" y="4085431"/>
            <a:ext cx="16464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u="sng" dirty="0">
                <a:latin typeface="Lucida Calligraphy" panose="03010101010101010101" pitchFamily="66" charset="0"/>
              </a:rPr>
              <a:t>Jeu:</a:t>
            </a:r>
          </a:p>
          <a:p>
            <a:pPr algn="ctr"/>
            <a:endParaRPr lang="fr-FR" sz="2000" dirty="0">
              <a:latin typeface="Lucida Calligraphy" panose="03010101010101010101" pitchFamily="66" charset="0"/>
            </a:endParaRPr>
          </a:p>
          <a:p>
            <a:pPr algn="ctr"/>
            <a:r>
              <a:rPr lang="fr-FR" sz="2000" dirty="0">
                <a:latin typeface="Lucida Calligraphy" panose="03010101010101010101" pitchFamily="66" charset="0"/>
              </a:rPr>
              <a:t>Le relais Olympique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58DA12DB-8286-C41E-7EA4-FFF65F4D5EEE}"/>
              </a:ext>
            </a:extLst>
          </p:cNvPr>
          <p:cNvSpPr txBox="1"/>
          <p:nvPr/>
        </p:nvSpPr>
        <p:spPr>
          <a:xfrm>
            <a:off x="2420196" y="672263"/>
            <a:ext cx="166319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latin typeface="Lucida Calligraphy" panose="03010101010101010101" pitchFamily="66" charset="0"/>
              </a:rPr>
              <a:t>Evènement: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Journée</a:t>
            </a: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 </a:t>
            </a: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Rollers</a:t>
            </a: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Vélo</a:t>
            </a: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Trottinette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Ramène ce que tu as à la maison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endParaRPr lang="fr-FR" dirty="0">
              <a:solidFill>
                <a:srgbClr val="FF0000"/>
              </a:solidFill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solidFill>
                  <a:srgbClr val="FF0000"/>
                </a:solidFill>
                <a:latin typeface="Lucida Calligraphy" panose="03010101010101010101" pitchFamily="66" charset="0"/>
              </a:rPr>
              <a:t>Surtout oublie pas les protections et</a:t>
            </a:r>
          </a:p>
          <a:p>
            <a:pPr algn="ctr"/>
            <a:r>
              <a:rPr lang="fr-FR" dirty="0">
                <a:solidFill>
                  <a:srgbClr val="FF0000"/>
                </a:solidFill>
                <a:latin typeface="Lucida Calligraphy" panose="03010101010101010101" pitchFamily="66" charset="0"/>
              </a:rPr>
              <a:t>le casque !!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FE633E3F-E0C7-CAC8-F176-6EDA4D583F6B}"/>
              </a:ext>
            </a:extLst>
          </p:cNvPr>
          <p:cNvSpPr txBox="1"/>
          <p:nvPr/>
        </p:nvSpPr>
        <p:spPr>
          <a:xfrm>
            <a:off x="4199985" y="855981"/>
            <a:ext cx="16991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latin typeface="Lucida Calligraphy" panose="03010101010101010101" pitchFamily="66" charset="0"/>
              </a:rPr>
              <a:t>Activité manuelle: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La flamme Olympique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2F181F96-5278-D410-71C2-FF629493C39F}"/>
              </a:ext>
            </a:extLst>
          </p:cNvPr>
          <p:cNvSpPr txBox="1"/>
          <p:nvPr/>
        </p:nvSpPr>
        <p:spPr>
          <a:xfrm>
            <a:off x="4496314" y="4055712"/>
            <a:ext cx="11312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u="sng" dirty="0">
                <a:latin typeface="Lucida Calligraphy" panose="03010101010101010101" pitchFamily="66" charset="0"/>
              </a:rPr>
              <a:t>Jeu:</a:t>
            </a:r>
          </a:p>
          <a:p>
            <a:pPr algn="ctr"/>
            <a:endParaRPr lang="fr-FR" sz="2000" dirty="0">
              <a:latin typeface="Lucida Calligraphy" panose="03010101010101010101" pitchFamily="66" charset="0"/>
            </a:endParaRPr>
          </a:p>
          <a:p>
            <a:pPr algn="ctr"/>
            <a:r>
              <a:rPr lang="fr-FR" sz="2000" dirty="0">
                <a:latin typeface="Lucida Calligraphy" panose="03010101010101010101" pitchFamily="66" charset="0"/>
              </a:rPr>
              <a:t>Balle assise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65BC184D-8DFD-0CF3-E4FC-A8AAB8109F53}"/>
              </a:ext>
            </a:extLst>
          </p:cNvPr>
          <p:cNvSpPr txBox="1"/>
          <p:nvPr/>
        </p:nvSpPr>
        <p:spPr>
          <a:xfrm>
            <a:off x="6085347" y="630533"/>
            <a:ext cx="180807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latin typeface="Lucida Calligraphy" panose="03010101010101010101" pitchFamily="66" charset="0"/>
              </a:rPr>
              <a:t>Evènement:</a:t>
            </a:r>
            <a:endParaRPr lang="fr-FR" dirty="0">
              <a:latin typeface="Lucida Calligraphy" panose="03010101010101010101" pitchFamily="66" charset="0"/>
            </a:endParaRP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Journée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Parc de la Corbie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Ramène un sac à dos avec une gourde, casquette et crème solaire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sz="2000" dirty="0">
                <a:solidFill>
                  <a:srgbClr val="FF0000"/>
                </a:solidFill>
                <a:latin typeface="Lucida Calligraphy" panose="03010101010101010101" pitchFamily="66" charset="0"/>
              </a:rPr>
              <a:t>Baskets</a:t>
            </a:r>
          </a:p>
          <a:p>
            <a:pPr algn="ctr"/>
            <a:r>
              <a:rPr lang="fr-FR" sz="2000" dirty="0">
                <a:solidFill>
                  <a:srgbClr val="FF0000"/>
                </a:solidFill>
                <a:latin typeface="Lucida Calligraphy" panose="03010101010101010101" pitchFamily="66" charset="0"/>
              </a:rPr>
              <a:t>Obligatoires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7F0AF1F5-83E5-D020-23E4-3973C0D75B5B}"/>
              </a:ext>
            </a:extLst>
          </p:cNvPr>
          <p:cNvSpPr txBox="1"/>
          <p:nvPr/>
        </p:nvSpPr>
        <p:spPr>
          <a:xfrm>
            <a:off x="8145950" y="680360"/>
            <a:ext cx="15280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latin typeface="Lucida Calligraphy" panose="03010101010101010101" pitchFamily="66" charset="0"/>
              </a:rPr>
              <a:t>Activité manuelle:</a:t>
            </a:r>
          </a:p>
          <a:p>
            <a:pPr algn="ctr"/>
            <a:endParaRPr lang="fr-FR" u="sng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Tour Eiffel feux d’artifice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94263FD-5DA3-5076-B9E8-93B853461623}"/>
              </a:ext>
            </a:extLst>
          </p:cNvPr>
          <p:cNvSpPr txBox="1"/>
          <p:nvPr/>
        </p:nvSpPr>
        <p:spPr>
          <a:xfrm>
            <a:off x="8044267" y="3777654"/>
            <a:ext cx="16074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u="sng" dirty="0">
                <a:latin typeface="Lucida Calligraphy" panose="03010101010101010101" pitchFamily="66" charset="0"/>
              </a:rPr>
              <a:t>Jeu:</a:t>
            </a:r>
          </a:p>
          <a:p>
            <a:pPr algn="ctr"/>
            <a:endParaRPr lang="fr-FR" sz="2000" dirty="0">
              <a:latin typeface="Lucida Calligraphy" panose="03010101010101010101" pitchFamily="66" charset="0"/>
            </a:endParaRPr>
          </a:p>
          <a:p>
            <a:pPr algn="ctr"/>
            <a:r>
              <a:rPr lang="fr-FR" sz="2000" dirty="0">
                <a:latin typeface="Lucida Calligraphy" panose="03010101010101010101" pitchFamily="66" charset="0"/>
              </a:rPr>
              <a:t>Le marathon de Berlin</a:t>
            </a:r>
          </a:p>
        </p:txBody>
      </p:sp>
    </p:spTree>
    <p:extLst>
      <p:ext uri="{BB962C8B-B14F-4D97-AF65-F5344CB8AC3E}">
        <p14:creationId xmlns:p14="http://schemas.microsoft.com/office/powerpoint/2010/main" val="1943769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Jeux Olympiques 3D Fond d'écran HD | Pxfuel">
            <a:extLst>
              <a:ext uri="{FF2B5EF4-FFF2-40B4-BE49-F238E27FC236}">
                <a16:creationId xmlns:a16="http://schemas.microsoft.com/office/drawing/2014/main" id="{E1239511-4125-E954-E705-5FE0AEE44A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850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3C41CD94-382C-7AF3-47C9-9BFB4F49616D}"/>
              </a:ext>
            </a:extLst>
          </p:cNvPr>
          <p:cNvSpPr txBox="1"/>
          <p:nvPr/>
        </p:nvSpPr>
        <p:spPr>
          <a:xfrm>
            <a:off x="821870" y="52626"/>
            <a:ext cx="1153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Lucida Calligraphy" panose="03010101010101010101" pitchFamily="66" charset="0"/>
              </a:rPr>
              <a:t>05/08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222F896-9578-9421-243F-234F02300B55}"/>
              </a:ext>
            </a:extLst>
          </p:cNvPr>
          <p:cNvSpPr txBox="1"/>
          <p:nvPr/>
        </p:nvSpPr>
        <p:spPr>
          <a:xfrm>
            <a:off x="5446" y="803493"/>
            <a:ext cx="4463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M</a:t>
            </a:r>
          </a:p>
          <a:p>
            <a:pPr algn="ctr"/>
            <a:r>
              <a:rPr lang="fr-FR" sz="2400" dirty="0"/>
              <a:t>A</a:t>
            </a:r>
          </a:p>
          <a:p>
            <a:pPr algn="ctr"/>
            <a:r>
              <a:rPr lang="fr-FR" sz="2400" dirty="0"/>
              <a:t>T</a:t>
            </a:r>
          </a:p>
          <a:p>
            <a:pPr algn="ctr"/>
            <a:r>
              <a:rPr lang="fr-FR" sz="2400" dirty="0"/>
              <a:t>I</a:t>
            </a:r>
          </a:p>
          <a:p>
            <a:pPr algn="ctr"/>
            <a:r>
              <a:rPr lang="fr-FR" sz="2400" dirty="0"/>
              <a:t>N</a:t>
            </a: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C18E2F56-D08B-E793-3160-00234DEC069D}"/>
              </a:ext>
            </a:extLst>
          </p:cNvPr>
          <p:cNvCxnSpPr>
            <a:cxnSpLocks/>
          </p:cNvCxnSpPr>
          <p:nvPr/>
        </p:nvCxnSpPr>
        <p:spPr>
          <a:xfrm>
            <a:off x="122465" y="3072347"/>
            <a:ext cx="966379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4E901944-BA81-01D3-023D-617A3FAAEC32}"/>
              </a:ext>
            </a:extLst>
          </p:cNvPr>
          <p:cNvSpPr txBox="1"/>
          <p:nvPr/>
        </p:nvSpPr>
        <p:spPr>
          <a:xfrm>
            <a:off x="-315684" y="3072347"/>
            <a:ext cx="11974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A</a:t>
            </a:r>
          </a:p>
          <a:p>
            <a:pPr algn="ctr"/>
            <a:r>
              <a:rPr lang="fr-FR" sz="2400" dirty="0"/>
              <a:t>P</a:t>
            </a:r>
          </a:p>
          <a:p>
            <a:pPr algn="ctr"/>
            <a:r>
              <a:rPr lang="fr-FR" sz="2400" dirty="0"/>
              <a:t>R</a:t>
            </a:r>
          </a:p>
          <a:p>
            <a:pPr algn="ctr"/>
            <a:r>
              <a:rPr lang="fr-FR" sz="2400" dirty="0"/>
              <a:t>E</a:t>
            </a:r>
          </a:p>
          <a:p>
            <a:pPr algn="ctr"/>
            <a:r>
              <a:rPr lang="fr-FR" sz="2400" dirty="0"/>
              <a:t>S</a:t>
            </a:r>
          </a:p>
          <a:p>
            <a:pPr algn="ctr"/>
            <a:r>
              <a:rPr lang="fr-FR" sz="2400" dirty="0"/>
              <a:t>-</a:t>
            </a:r>
          </a:p>
          <a:p>
            <a:pPr algn="ctr"/>
            <a:r>
              <a:rPr lang="fr-FR" sz="2400" dirty="0"/>
              <a:t>M</a:t>
            </a:r>
          </a:p>
          <a:p>
            <a:pPr algn="ctr"/>
            <a:r>
              <a:rPr lang="fr-FR" sz="2400" dirty="0"/>
              <a:t>I</a:t>
            </a:r>
          </a:p>
          <a:p>
            <a:pPr algn="ctr"/>
            <a:r>
              <a:rPr lang="fr-FR" sz="2400" dirty="0"/>
              <a:t>D</a:t>
            </a:r>
          </a:p>
          <a:p>
            <a:pPr algn="ctr"/>
            <a:r>
              <a:rPr lang="fr-FR" sz="2400" dirty="0"/>
              <a:t>I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B21848-2A5B-6E28-37EA-BD8439916AE8}"/>
              </a:ext>
            </a:extLst>
          </p:cNvPr>
          <p:cNvSpPr/>
          <p:nvPr/>
        </p:nvSpPr>
        <p:spPr>
          <a:xfrm>
            <a:off x="451760" y="566916"/>
            <a:ext cx="1779789" cy="24121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ACE965-4E50-8196-DB2D-C2D58FDDCA4E}"/>
              </a:ext>
            </a:extLst>
          </p:cNvPr>
          <p:cNvSpPr/>
          <p:nvPr/>
        </p:nvSpPr>
        <p:spPr>
          <a:xfrm>
            <a:off x="449047" y="3165624"/>
            <a:ext cx="1779789" cy="35073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012E2F-1CC3-203F-A1C1-93BB96A2A910}"/>
              </a:ext>
            </a:extLst>
          </p:cNvPr>
          <p:cNvSpPr/>
          <p:nvPr/>
        </p:nvSpPr>
        <p:spPr>
          <a:xfrm>
            <a:off x="2347942" y="566915"/>
            <a:ext cx="1779789" cy="61052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32DD10F-FF11-1F14-151E-D3167E030FDC}"/>
              </a:ext>
            </a:extLst>
          </p:cNvPr>
          <p:cNvSpPr txBox="1"/>
          <p:nvPr/>
        </p:nvSpPr>
        <p:spPr>
          <a:xfrm>
            <a:off x="2756807" y="33554"/>
            <a:ext cx="1153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Lucida Calligraphy" panose="03010101010101010101" pitchFamily="66" charset="0"/>
              </a:rPr>
              <a:t>06/08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9EAF71C-AECE-AB6F-0680-F9D0150ED972}"/>
              </a:ext>
            </a:extLst>
          </p:cNvPr>
          <p:cNvSpPr txBox="1"/>
          <p:nvPr/>
        </p:nvSpPr>
        <p:spPr>
          <a:xfrm>
            <a:off x="4610099" y="52626"/>
            <a:ext cx="1153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Lucida Calligraphy" panose="03010101010101010101" pitchFamily="66" charset="0"/>
              </a:rPr>
              <a:t>07/08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4E937F8-B36D-6D31-07CB-47801E774B9A}"/>
              </a:ext>
            </a:extLst>
          </p:cNvPr>
          <p:cNvSpPr/>
          <p:nvPr/>
        </p:nvSpPr>
        <p:spPr>
          <a:xfrm>
            <a:off x="4230789" y="566915"/>
            <a:ext cx="1779789" cy="241215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AFE6DA-C7AA-C7D3-02A9-D21C96BFA702}"/>
              </a:ext>
            </a:extLst>
          </p:cNvPr>
          <p:cNvSpPr/>
          <p:nvPr/>
        </p:nvSpPr>
        <p:spPr>
          <a:xfrm>
            <a:off x="4230788" y="3164877"/>
            <a:ext cx="1779789" cy="350731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D218365-A360-91F8-C83E-17D4D35AD9AF}"/>
              </a:ext>
            </a:extLst>
          </p:cNvPr>
          <p:cNvSpPr txBox="1"/>
          <p:nvPr/>
        </p:nvSpPr>
        <p:spPr>
          <a:xfrm>
            <a:off x="6468836" y="52626"/>
            <a:ext cx="1153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Lucida Calligraphy" panose="03010101010101010101" pitchFamily="66" charset="0"/>
              </a:rPr>
              <a:t>08/08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DC1256A-82A5-8B99-EE95-3DF313C74AFD}"/>
              </a:ext>
            </a:extLst>
          </p:cNvPr>
          <p:cNvSpPr/>
          <p:nvPr/>
        </p:nvSpPr>
        <p:spPr>
          <a:xfrm>
            <a:off x="6113634" y="566160"/>
            <a:ext cx="1779789" cy="61060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C139CA9-4A7D-33AC-33F5-B3E75F5466AF}"/>
              </a:ext>
            </a:extLst>
          </p:cNvPr>
          <p:cNvSpPr txBox="1"/>
          <p:nvPr/>
        </p:nvSpPr>
        <p:spPr>
          <a:xfrm>
            <a:off x="8333015" y="33554"/>
            <a:ext cx="1153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Lucida Calligraphy" panose="03010101010101010101" pitchFamily="66" charset="0"/>
              </a:rPr>
              <a:t>09/08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57655A3-8ECA-D923-AACE-857C210DB790}"/>
              </a:ext>
            </a:extLst>
          </p:cNvPr>
          <p:cNvSpPr/>
          <p:nvPr/>
        </p:nvSpPr>
        <p:spPr>
          <a:xfrm>
            <a:off x="7991491" y="566913"/>
            <a:ext cx="1836931" cy="6105274"/>
          </a:xfrm>
          <a:prstGeom prst="rect">
            <a:avLst/>
          </a:prstGeom>
          <a:solidFill>
            <a:srgbClr val="FF696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F2A063AE-4290-B214-D3AD-2445A38CAB46}"/>
              </a:ext>
            </a:extLst>
          </p:cNvPr>
          <p:cNvSpPr txBox="1"/>
          <p:nvPr/>
        </p:nvSpPr>
        <p:spPr>
          <a:xfrm>
            <a:off x="528865" y="722047"/>
            <a:ext cx="165225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latin typeface="Lucida Calligraphy" panose="03010101010101010101" pitchFamily="66" charset="0"/>
              </a:rPr>
              <a:t>Activité manuelle: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Silhouettes sportives façon Keith Haring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D9563885-E7BC-C5E4-8F67-799413CA926F}"/>
              </a:ext>
            </a:extLst>
          </p:cNvPr>
          <p:cNvSpPr txBox="1"/>
          <p:nvPr/>
        </p:nvSpPr>
        <p:spPr>
          <a:xfrm>
            <a:off x="581919" y="4041843"/>
            <a:ext cx="13938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u="sng" dirty="0">
                <a:latin typeface="Lucida Calligraphy" panose="03010101010101010101" pitchFamily="66" charset="0"/>
              </a:rPr>
              <a:t>Jeu:</a:t>
            </a:r>
          </a:p>
          <a:p>
            <a:pPr algn="ctr"/>
            <a:endParaRPr lang="fr-FR" sz="2000" dirty="0">
              <a:latin typeface="Lucida Calligraphy" panose="03010101010101010101" pitchFamily="66" charset="0"/>
            </a:endParaRPr>
          </a:p>
          <a:p>
            <a:pPr algn="ctr"/>
            <a:r>
              <a:rPr lang="fr-FR" sz="2000" dirty="0">
                <a:latin typeface="Lucida Calligraphy" panose="03010101010101010101" pitchFamily="66" charset="0"/>
              </a:rPr>
              <a:t>La Tour Eiffel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680258FB-9721-FBEC-CFF1-80C94FCB16F2}"/>
              </a:ext>
            </a:extLst>
          </p:cNvPr>
          <p:cNvSpPr txBox="1"/>
          <p:nvPr/>
        </p:nvSpPr>
        <p:spPr>
          <a:xfrm>
            <a:off x="2420196" y="672263"/>
            <a:ext cx="166319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latin typeface="Lucida Calligraphy" panose="03010101010101010101" pitchFamily="66" charset="0"/>
              </a:rPr>
              <a:t>Evènement: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Journée</a:t>
            </a: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 </a:t>
            </a: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Rollers</a:t>
            </a: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Vélo</a:t>
            </a: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Trottinette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Ramène ce que tu as à la maison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endParaRPr lang="fr-FR" dirty="0">
              <a:solidFill>
                <a:srgbClr val="FF0000"/>
              </a:solidFill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solidFill>
                  <a:srgbClr val="FF0000"/>
                </a:solidFill>
                <a:latin typeface="Lucida Calligraphy" panose="03010101010101010101" pitchFamily="66" charset="0"/>
              </a:rPr>
              <a:t>Surtout oublie pas les protections et</a:t>
            </a:r>
          </a:p>
          <a:p>
            <a:pPr algn="ctr"/>
            <a:r>
              <a:rPr lang="fr-FR" dirty="0">
                <a:solidFill>
                  <a:srgbClr val="FF0000"/>
                </a:solidFill>
                <a:latin typeface="Lucida Calligraphy" panose="03010101010101010101" pitchFamily="66" charset="0"/>
              </a:rPr>
              <a:t>le casque !!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50D782EA-A38B-8022-7C17-81C085506CBA}"/>
              </a:ext>
            </a:extLst>
          </p:cNvPr>
          <p:cNvSpPr txBox="1"/>
          <p:nvPr/>
        </p:nvSpPr>
        <p:spPr>
          <a:xfrm>
            <a:off x="4324875" y="809340"/>
            <a:ext cx="14985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latin typeface="Lucida Calligraphy" panose="03010101010101010101" pitchFamily="66" charset="0"/>
              </a:rPr>
              <a:t>Activité manuelle: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Pixel Olympique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9773EB73-2853-DC58-3033-362C4F3289FC}"/>
              </a:ext>
            </a:extLst>
          </p:cNvPr>
          <p:cNvSpPr txBox="1"/>
          <p:nvPr/>
        </p:nvSpPr>
        <p:spPr>
          <a:xfrm>
            <a:off x="4298943" y="4025032"/>
            <a:ext cx="16726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u="sng" dirty="0">
                <a:latin typeface="Lucida Calligraphy" panose="03010101010101010101" pitchFamily="66" charset="0"/>
              </a:rPr>
              <a:t>Jeu:</a:t>
            </a:r>
          </a:p>
          <a:p>
            <a:pPr algn="ctr"/>
            <a:endParaRPr lang="fr-FR" sz="2000" dirty="0">
              <a:latin typeface="Lucida Calligraphy" panose="03010101010101010101" pitchFamily="66" charset="0"/>
            </a:endParaRPr>
          </a:p>
          <a:p>
            <a:pPr algn="ctr"/>
            <a:r>
              <a:rPr lang="fr-FR" sz="2000" dirty="0">
                <a:latin typeface="Lucida Calligraphy" panose="03010101010101010101" pitchFamily="66" charset="0"/>
              </a:rPr>
              <a:t>Lancer d'anneaux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98EF6881-C808-0DDC-1366-25BB399D28C0}"/>
              </a:ext>
            </a:extLst>
          </p:cNvPr>
          <p:cNvSpPr txBox="1"/>
          <p:nvPr/>
        </p:nvSpPr>
        <p:spPr>
          <a:xfrm>
            <a:off x="6033551" y="672263"/>
            <a:ext cx="1877857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latin typeface="Lucida Calligraphy" panose="03010101010101010101" pitchFamily="66" charset="0"/>
              </a:rPr>
              <a:t>Evènement:</a:t>
            </a:r>
            <a:endParaRPr lang="fr-FR" dirty="0">
              <a:latin typeface="Lucida Calligraphy" panose="03010101010101010101" pitchFamily="66" charset="0"/>
            </a:endParaRP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Journée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Parc de la Corbie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Ramène un sac à dos avec une gourde, casquette et crème solaire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sz="2000" dirty="0">
                <a:solidFill>
                  <a:srgbClr val="FF0000"/>
                </a:solidFill>
                <a:latin typeface="Lucida Calligraphy" panose="03010101010101010101" pitchFamily="66" charset="0"/>
              </a:rPr>
              <a:t>Baskets</a:t>
            </a:r>
          </a:p>
          <a:p>
            <a:pPr algn="ctr"/>
            <a:r>
              <a:rPr lang="fr-FR" sz="2000" dirty="0">
                <a:solidFill>
                  <a:srgbClr val="FF0000"/>
                </a:solidFill>
                <a:latin typeface="Lucida Calligraphy" panose="03010101010101010101" pitchFamily="66" charset="0"/>
              </a:rPr>
              <a:t>Obligatoires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3EFF0073-4C2F-F05E-1731-0D4F77E3A1AD}"/>
              </a:ext>
            </a:extLst>
          </p:cNvPr>
          <p:cNvSpPr txBox="1"/>
          <p:nvPr/>
        </p:nvSpPr>
        <p:spPr>
          <a:xfrm>
            <a:off x="7809324" y="2163459"/>
            <a:ext cx="22642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Lucida Calligraphy" panose="03010101010101010101" pitchFamily="66" charset="0"/>
              </a:rPr>
              <a:t>Grand </a:t>
            </a:r>
          </a:p>
          <a:p>
            <a:pPr algn="ctr"/>
            <a:r>
              <a:rPr lang="fr-FR" sz="2000" dirty="0">
                <a:latin typeface="Lucida Calligraphy" panose="03010101010101010101" pitchFamily="66" charset="0"/>
              </a:rPr>
              <a:t>Jeu</a:t>
            </a:r>
          </a:p>
          <a:p>
            <a:pPr algn="ctr"/>
            <a:endParaRPr lang="fr-FR" sz="2000" dirty="0">
              <a:latin typeface="Lucida Calligraphy" panose="03010101010101010101" pitchFamily="66" charset="0"/>
            </a:endParaRPr>
          </a:p>
          <a:p>
            <a:pPr algn="ctr"/>
            <a:endParaRPr lang="fr-FR" sz="2000" dirty="0">
              <a:latin typeface="Lucida Calligraphy" panose="03010101010101010101" pitchFamily="66" charset="0"/>
            </a:endParaRPr>
          </a:p>
          <a:p>
            <a:pPr algn="ctr"/>
            <a:r>
              <a:rPr lang="fr-FR" sz="2000" dirty="0">
                <a:latin typeface="Lucida Calligraphy" panose="03010101010101010101" pitchFamily="66" charset="0"/>
              </a:rPr>
              <a:t>Olympiades</a:t>
            </a:r>
          </a:p>
        </p:txBody>
      </p:sp>
    </p:spTree>
    <p:extLst>
      <p:ext uri="{BB962C8B-B14F-4D97-AF65-F5344CB8AC3E}">
        <p14:creationId xmlns:p14="http://schemas.microsoft.com/office/powerpoint/2010/main" val="3913789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s de Tour Du Monde – Téléchargement gratuit sur Freepik">
            <a:extLst>
              <a:ext uri="{FF2B5EF4-FFF2-40B4-BE49-F238E27FC236}">
                <a16:creationId xmlns:a16="http://schemas.microsoft.com/office/drawing/2014/main" id="{39FB84D0-53C2-72CF-9867-6814DA002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3F251A5D-9DB7-630A-65EC-007402930CBC}"/>
              </a:ext>
            </a:extLst>
          </p:cNvPr>
          <p:cNvSpPr txBox="1"/>
          <p:nvPr/>
        </p:nvSpPr>
        <p:spPr>
          <a:xfrm>
            <a:off x="821870" y="52626"/>
            <a:ext cx="1153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Lucida Calligraphy" panose="03010101010101010101" pitchFamily="66" charset="0"/>
              </a:rPr>
              <a:t>19/08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80E237D-88DD-6DB1-142C-9356AD5271B1}"/>
              </a:ext>
            </a:extLst>
          </p:cNvPr>
          <p:cNvSpPr txBox="1"/>
          <p:nvPr/>
        </p:nvSpPr>
        <p:spPr>
          <a:xfrm>
            <a:off x="2756807" y="33554"/>
            <a:ext cx="1153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Lucida Calligraphy" panose="03010101010101010101" pitchFamily="66" charset="0"/>
              </a:rPr>
              <a:t>20/08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BD7E0E3-33C8-4473-7758-40A702B32D33}"/>
              </a:ext>
            </a:extLst>
          </p:cNvPr>
          <p:cNvSpPr txBox="1"/>
          <p:nvPr/>
        </p:nvSpPr>
        <p:spPr>
          <a:xfrm>
            <a:off x="4610099" y="52626"/>
            <a:ext cx="1153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Lucida Calligraphy" panose="03010101010101010101" pitchFamily="66" charset="0"/>
              </a:rPr>
              <a:t>21/08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9A9E01E-A5CC-2016-78B8-0AAE83B921B0}"/>
              </a:ext>
            </a:extLst>
          </p:cNvPr>
          <p:cNvSpPr txBox="1"/>
          <p:nvPr/>
        </p:nvSpPr>
        <p:spPr>
          <a:xfrm>
            <a:off x="6468836" y="52626"/>
            <a:ext cx="1153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Lucida Calligraphy" panose="03010101010101010101" pitchFamily="66" charset="0"/>
              </a:rPr>
              <a:t>22/08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C2FA123-DBC1-BFBF-91A1-2D58A9527B81}"/>
              </a:ext>
            </a:extLst>
          </p:cNvPr>
          <p:cNvSpPr txBox="1"/>
          <p:nvPr/>
        </p:nvSpPr>
        <p:spPr>
          <a:xfrm>
            <a:off x="8333015" y="33554"/>
            <a:ext cx="1153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Lucida Calligraphy" panose="03010101010101010101" pitchFamily="66" charset="0"/>
              </a:rPr>
              <a:t>23/08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8C453C9-2BFF-ABA9-D4C2-ED7A1D54B988}"/>
              </a:ext>
            </a:extLst>
          </p:cNvPr>
          <p:cNvSpPr txBox="1"/>
          <p:nvPr/>
        </p:nvSpPr>
        <p:spPr>
          <a:xfrm>
            <a:off x="5446" y="803493"/>
            <a:ext cx="4463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M</a:t>
            </a:r>
          </a:p>
          <a:p>
            <a:pPr algn="ctr"/>
            <a:r>
              <a:rPr lang="fr-FR" sz="2400" dirty="0"/>
              <a:t>A</a:t>
            </a:r>
          </a:p>
          <a:p>
            <a:pPr algn="ctr"/>
            <a:r>
              <a:rPr lang="fr-FR" sz="2400" dirty="0"/>
              <a:t>T</a:t>
            </a:r>
          </a:p>
          <a:p>
            <a:pPr algn="ctr"/>
            <a:r>
              <a:rPr lang="fr-FR" sz="2400" dirty="0"/>
              <a:t>I</a:t>
            </a:r>
          </a:p>
          <a:p>
            <a:pPr algn="ctr"/>
            <a:r>
              <a:rPr lang="fr-FR" sz="2400" dirty="0"/>
              <a:t>N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4D49C662-080F-4314-985E-9BFF65F40E7D}"/>
              </a:ext>
            </a:extLst>
          </p:cNvPr>
          <p:cNvCxnSpPr>
            <a:cxnSpLocks/>
          </p:cNvCxnSpPr>
          <p:nvPr/>
        </p:nvCxnSpPr>
        <p:spPr>
          <a:xfrm>
            <a:off x="122465" y="3072347"/>
            <a:ext cx="966379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D2EFCE4F-2610-6B7E-3820-4D4DD3479555}"/>
              </a:ext>
            </a:extLst>
          </p:cNvPr>
          <p:cNvSpPr txBox="1"/>
          <p:nvPr/>
        </p:nvSpPr>
        <p:spPr>
          <a:xfrm>
            <a:off x="-315684" y="3072347"/>
            <a:ext cx="11974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A</a:t>
            </a:r>
          </a:p>
          <a:p>
            <a:pPr algn="ctr"/>
            <a:r>
              <a:rPr lang="fr-FR" sz="2400" dirty="0"/>
              <a:t>P</a:t>
            </a:r>
          </a:p>
          <a:p>
            <a:pPr algn="ctr"/>
            <a:r>
              <a:rPr lang="fr-FR" sz="2400" dirty="0"/>
              <a:t>R</a:t>
            </a:r>
          </a:p>
          <a:p>
            <a:pPr algn="ctr"/>
            <a:r>
              <a:rPr lang="fr-FR" sz="2400" dirty="0"/>
              <a:t>E</a:t>
            </a:r>
          </a:p>
          <a:p>
            <a:pPr algn="ctr"/>
            <a:r>
              <a:rPr lang="fr-FR" sz="2400" dirty="0"/>
              <a:t>S</a:t>
            </a:r>
          </a:p>
          <a:p>
            <a:pPr algn="ctr"/>
            <a:r>
              <a:rPr lang="fr-FR" sz="2400" dirty="0"/>
              <a:t>-</a:t>
            </a:r>
          </a:p>
          <a:p>
            <a:pPr algn="ctr"/>
            <a:r>
              <a:rPr lang="fr-FR" sz="2400" dirty="0"/>
              <a:t>M</a:t>
            </a:r>
          </a:p>
          <a:p>
            <a:pPr algn="ctr"/>
            <a:r>
              <a:rPr lang="fr-FR" sz="2400" dirty="0"/>
              <a:t>I</a:t>
            </a:r>
          </a:p>
          <a:p>
            <a:pPr algn="ctr"/>
            <a:r>
              <a:rPr lang="fr-FR" sz="2400" dirty="0"/>
              <a:t>D</a:t>
            </a:r>
          </a:p>
          <a:p>
            <a:pPr algn="ctr"/>
            <a:r>
              <a:rPr lang="fr-FR" sz="2400" dirty="0"/>
              <a:t>I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83B6D9-E027-D01D-C3D1-B2B59E1704FF}"/>
              </a:ext>
            </a:extLst>
          </p:cNvPr>
          <p:cNvSpPr/>
          <p:nvPr/>
        </p:nvSpPr>
        <p:spPr>
          <a:xfrm>
            <a:off x="451760" y="566916"/>
            <a:ext cx="1779789" cy="24121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0B6F6F7-9A94-235F-253B-3AEF12D5BF2F}"/>
              </a:ext>
            </a:extLst>
          </p:cNvPr>
          <p:cNvSpPr/>
          <p:nvPr/>
        </p:nvSpPr>
        <p:spPr>
          <a:xfrm>
            <a:off x="449047" y="3165624"/>
            <a:ext cx="1779789" cy="35073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86AEB7-7026-F8A5-4A7C-1D36B53DA303}"/>
              </a:ext>
            </a:extLst>
          </p:cNvPr>
          <p:cNvSpPr/>
          <p:nvPr/>
        </p:nvSpPr>
        <p:spPr>
          <a:xfrm>
            <a:off x="2347942" y="566915"/>
            <a:ext cx="1779789" cy="61052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4C0BEB-40AE-464E-70B1-5CF5134A31B6}"/>
              </a:ext>
            </a:extLst>
          </p:cNvPr>
          <p:cNvSpPr/>
          <p:nvPr/>
        </p:nvSpPr>
        <p:spPr>
          <a:xfrm>
            <a:off x="4230789" y="566915"/>
            <a:ext cx="1779789" cy="24121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AB8B15A-CC4C-4A0B-322D-D17DEE749330}"/>
              </a:ext>
            </a:extLst>
          </p:cNvPr>
          <p:cNvSpPr/>
          <p:nvPr/>
        </p:nvSpPr>
        <p:spPr>
          <a:xfrm>
            <a:off x="4230788" y="3164877"/>
            <a:ext cx="1779789" cy="35073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07A1964-C27F-1BD1-57B5-9C364B50CF04}"/>
              </a:ext>
            </a:extLst>
          </p:cNvPr>
          <p:cNvSpPr/>
          <p:nvPr/>
        </p:nvSpPr>
        <p:spPr>
          <a:xfrm>
            <a:off x="6113634" y="566160"/>
            <a:ext cx="1779789" cy="61060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A948798-1FB5-B174-2536-7239886323E1}"/>
              </a:ext>
            </a:extLst>
          </p:cNvPr>
          <p:cNvSpPr/>
          <p:nvPr/>
        </p:nvSpPr>
        <p:spPr>
          <a:xfrm>
            <a:off x="7991491" y="566913"/>
            <a:ext cx="1836931" cy="24121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A08673FB-75F6-6C46-42DF-8182609E37C0}"/>
              </a:ext>
            </a:extLst>
          </p:cNvPr>
          <p:cNvSpPr txBox="1"/>
          <p:nvPr/>
        </p:nvSpPr>
        <p:spPr>
          <a:xfrm rot="20243387">
            <a:off x="451614" y="591291"/>
            <a:ext cx="860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2">
                    <a:lumMod val="75000"/>
                  </a:schemeClr>
                </a:solidFill>
                <a:latin typeface="Lucida Calligraphy" panose="03010101010101010101" pitchFamily="66" charset="0"/>
              </a:rPr>
              <a:t>Italie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7426E5CB-8BC9-1DEA-9571-368A91B4D5A5}"/>
              </a:ext>
            </a:extLst>
          </p:cNvPr>
          <p:cNvSpPr txBox="1"/>
          <p:nvPr/>
        </p:nvSpPr>
        <p:spPr>
          <a:xfrm>
            <a:off x="602704" y="911479"/>
            <a:ext cx="146701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latin typeface="Lucida Calligraphy" panose="03010101010101010101" pitchFamily="66" charset="0"/>
              </a:rPr>
              <a:t>Activités manuelles: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Tour de Pise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Gondoles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AF5EED36-0AC9-54FF-5BD0-ED8568DCDA25}"/>
              </a:ext>
            </a:extLst>
          </p:cNvPr>
          <p:cNvSpPr txBox="1"/>
          <p:nvPr/>
        </p:nvSpPr>
        <p:spPr>
          <a:xfrm>
            <a:off x="414299" y="3757665"/>
            <a:ext cx="19005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u="sng" dirty="0">
                <a:latin typeface="Lucida Calligraphy" panose="03010101010101010101" pitchFamily="66" charset="0"/>
              </a:rPr>
              <a:t>Jeu:</a:t>
            </a:r>
          </a:p>
          <a:p>
            <a:pPr algn="ctr"/>
            <a:endParaRPr lang="fr-FR" sz="2000" dirty="0">
              <a:latin typeface="Lucida Calligraphy" panose="03010101010101010101" pitchFamily="66" charset="0"/>
            </a:endParaRPr>
          </a:p>
          <a:p>
            <a:pPr algn="ctr"/>
            <a:r>
              <a:rPr lang="fr-FR" sz="2000" dirty="0">
                <a:latin typeface="Lucida Calligraphy" panose="03010101010101010101" pitchFamily="66" charset="0"/>
              </a:rPr>
              <a:t>Baby – Foot</a:t>
            </a:r>
          </a:p>
          <a:p>
            <a:pPr algn="ctr"/>
            <a:r>
              <a:rPr lang="fr-FR" sz="2000" dirty="0">
                <a:latin typeface="Lucida Calligraphy" panose="03010101010101010101" pitchFamily="66" charset="0"/>
              </a:rPr>
              <a:t>géant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5B82D901-5A87-28B5-FAB3-CF6EE6033BFC}"/>
              </a:ext>
            </a:extLst>
          </p:cNvPr>
          <p:cNvSpPr txBox="1"/>
          <p:nvPr/>
        </p:nvSpPr>
        <p:spPr>
          <a:xfrm>
            <a:off x="2369034" y="775957"/>
            <a:ext cx="1808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latin typeface="Lucida Calligraphy" panose="03010101010101010101" pitchFamily="66" charset="0"/>
              </a:rPr>
              <a:t>Evènement:</a:t>
            </a:r>
            <a:endParaRPr lang="fr-FR" dirty="0">
              <a:latin typeface="Lucida Calligraphy" panose="03010101010101010101" pitchFamily="66" charset="0"/>
            </a:endParaRP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Journée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Parc de la Corbie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Ramène un sac à dos avec une gourde, casquette et crème solaire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sz="2000" dirty="0">
                <a:solidFill>
                  <a:srgbClr val="FF0000"/>
                </a:solidFill>
                <a:latin typeface="Lucida Calligraphy" panose="03010101010101010101" pitchFamily="66" charset="0"/>
              </a:rPr>
              <a:t>Baskets</a:t>
            </a:r>
          </a:p>
          <a:p>
            <a:pPr algn="ctr"/>
            <a:r>
              <a:rPr lang="fr-FR" sz="2000" dirty="0">
                <a:solidFill>
                  <a:srgbClr val="FF0000"/>
                </a:solidFill>
                <a:latin typeface="Lucida Calligraphy" panose="03010101010101010101" pitchFamily="66" charset="0"/>
              </a:rPr>
              <a:t>Obligatoires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33081B18-14B6-8B7B-2FEF-7BE939DC9754}"/>
              </a:ext>
            </a:extLst>
          </p:cNvPr>
          <p:cNvSpPr txBox="1"/>
          <p:nvPr/>
        </p:nvSpPr>
        <p:spPr>
          <a:xfrm rot="20328538">
            <a:off x="4107134" y="484496"/>
            <a:ext cx="1262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2">
                    <a:lumMod val="75000"/>
                  </a:schemeClr>
                </a:solidFill>
                <a:latin typeface="Lucida Calligraphy" panose="03010101010101010101" pitchFamily="66" charset="0"/>
              </a:rPr>
              <a:t>Espagne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E0988700-2A95-C60A-E8D2-473D65B6CF84}"/>
              </a:ext>
            </a:extLst>
          </p:cNvPr>
          <p:cNvSpPr txBox="1"/>
          <p:nvPr/>
        </p:nvSpPr>
        <p:spPr>
          <a:xfrm>
            <a:off x="4376879" y="762352"/>
            <a:ext cx="16023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latin typeface="Lucida Calligraphy" panose="03010101010101010101" pitchFamily="66" charset="0"/>
              </a:rPr>
              <a:t>Activités manuelles:</a:t>
            </a:r>
          </a:p>
          <a:p>
            <a:pPr algn="ctr"/>
            <a:endParaRPr lang="fr-FR" u="sng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Danseuse flamenco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Tête de taureau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240EE217-1636-9892-B9A4-6EE3FF2F10E5}"/>
              </a:ext>
            </a:extLst>
          </p:cNvPr>
          <p:cNvSpPr txBox="1"/>
          <p:nvPr/>
        </p:nvSpPr>
        <p:spPr>
          <a:xfrm>
            <a:off x="4540372" y="3757664"/>
            <a:ext cx="11762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u="sng" dirty="0">
                <a:latin typeface="Lucida Calligraphy" panose="03010101010101010101" pitchFamily="66" charset="0"/>
              </a:rPr>
              <a:t>Jeu:</a:t>
            </a:r>
          </a:p>
          <a:p>
            <a:pPr algn="ctr"/>
            <a:endParaRPr lang="fr-FR" sz="2000" dirty="0">
              <a:latin typeface="Lucida Calligraphy" panose="03010101010101010101" pitchFamily="66" charset="0"/>
            </a:endParaRPr>
          </a:p>
          <a:p>
            <a:pPr algn="ctr"/>
            <a:r>
              <a:rPr lang="fr-FR" sz="2000" dirty="0">
                <a:latin typeface="Lucida Calligraphy" panose="03010101010101010101" pitchFamily="66" charset="0"/>
              </a:rPr>
              <a:t>Le Molky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05881C78-1942-589F-1F40-2E6009C6C5D5}"/>
              </a:ext>
            </a:extLst>
          </p:cNvPr>
          <p:cNvSpPr txBox="1"/>
          <p:nvPr/>
        </p:nvSpPr>
        <p:spPr>
          <a:xfrm>
            <a:off x="6090733" y="655362"/>
            <a:ext cx="1828578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latin typeface="Lucida Calligraphy" panose="03010101010101010101" pitchFamily="66" charset="0"/>
              </a:rPr>
              <a:t>Evènement: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Sortie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Parc</a:t>
            </a: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St Paul</a:t>
            </a:r>
          </a:p>
          <a:p>
            <a:endParaRPr lang="fr-FR" dirty="0"/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Dernière arrivée au centre 8h30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Retour vers 17h30</a:t>
            </a:r>
          </a:p>
          <a:p>
            <a:endParaRPr lang="fr-FR" dirty="0"/>
          </a:p>
          <a:p>
            <a:pPr algn="ctr"/>
            <a:r>
              <a:rPr lang="fr-FR" sz="1400" dirty="0">
                <a:latin typeface="Lucida Calligraphy" panose="03010101010101010101" pitchFamily="66" charset="0"/>
              </a:rPr>
              <a:t>Ramène un sac à dos avec une gourde, casquette et crème solaire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sz="2000" dirty="0">
                <a:solidFill>
                  <a:srgbClr val="FF0000"/>
                </a:solidFill>
                <a:latin typeface="Lucida Calligraphy" panose="03010101010101010101" pitchFamily="66" charset="0"/>
              </a:rPr>
              <a:t>Baskets</a:t>
            </a:r>
          </a:p>
          <a:p>
            <a:pPr algn="ctr"/>
            <a:r>
              <a:rPr lang="fr-FR" sz="2000" dirty="0">
                <a:solidFill>
                  <a:srgbClr val="FF0000"/>
                </a:solidFill>
                <a:latin typeface="Lucida Calligraphy" panose="03010101010101010101" pitchFamily="66" charset="0"/>
              </a:rPr>
              <a:t>Obligatoires</a:t>
            </a:r>
            <a:endParaRPr lang="fr-FR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FE9B493-B8E6-6111-2A80-AC554B5F5842}"/>
              </a:ext>
            </a:extLst>
          </p:cNvPr>
          <p:cNvSpPr/>
          <p:nvPr/>
        </p:nvSpPr>
        <p:spPr>
          <a:xfrm>
            <a:off x="7986341" y="3157270"/>
            <a:ext cx="1779789" cy="35073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9A8915BC-078F-5855-E33F-CD5DBB478F6D}"/>
              </a:ext>
            </a:extLst>
          </p:cNvPr>
          <p:cNvSpPr txBox="1"/>
          <p:nvPr/>
        </p:nvSpPr>
        <p:spPr>
          <a:xfrm rot="20729553">
            <a:off x="7900313" y="543223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2">
                    <a:lumMod val="75000"/>
                  </a:schemeClr>
                </a:solidFill>
                <a:latin typeface="Lucida Calligraphy" panose="03010101010101010101" pitchFamily="66" charset="0"/>
              </a:rPr>
              <a:t>Mexique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EB5A3E53-8156-6142-3D57-6277D32079BE}"/>
              </a:ext>
            </a:extLst>
          </p:cNvPr>
          <p:cNvSpPr txBox="1"/>
          <p:nvPr/>
        </p:nvSpPr>
        <p:spPr>
          <a:xfrm>
            <a:off x="8129924" y="857739"/>
            <a:ext cx="15744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latin typeface="Lucida Calligraphy" panose="03010101010101010101" pitchFamily="66" charset="0"/>
              </a:rPr>
              <a:t>Activités manuelles: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Sombrero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Masque de fleurs 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E2949372-CEDB-A737-DEFD-88874CAD648C}"/>
              </a:ext>
            </a:extLst>
          </p:cNvPr>
          <p:cNvSpPr txBox="1"/>
          <p:nvPr/>
        </p:nvSpPr>
        <p:spPr>
          <a:xfrm>
            <a:off x="8333015" y="3616924"/>
            <a:ext cx="12572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u="sng" dirty="0">
                <a:latin typeface="Lucida Calligraphy" panose="03010101010101010101" pitchFamily="66" charset="0"/>
              </a:rPr>
              <a:t>Jeu:</a:t>
            </a:r>
          </a:p>
          <a:p>
            <a:pPr algn="ctr"/>
            <a:endParaRPr lang="fr-FR" sz="2000" dirty="0">
              <a:latin typeface="Lucida Calligraphy" panose="03010101010101010101" pitchFamily="66" charset="0"/>
            </a:endParaRPr>
          </a:p>
          <a:p>
            <a:pPr algn="ctr"/>
            <a:r>
              <a:rPr lang="fr-FR" sz="2000" dirty="0">
                <a:latin typeface="Lucida Calligraphy" panose="03010101010101010101" pitchFamily="66" charset="0"/>
              </a:rPr>
              <a:t>Master mind</a:t>
            </a:r>
          </a:p>
        </p:txBody>
      </p:sp>
    </p:spTree>
    <p:extLst>
      <p:ext uri="{BB962C8B-B14F-4D97-AF65-F5344CB8AC3E}">
        <p14:creationId xmlns:p14="http://schemas.microsoft.com/office/powerpoint/2010/main" val="3445262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s de Tour Du Monde – Téléchargement gratuit sur Freepik">
            <a:extLst>
              <a:ext uri="{FF2B5EF4-FFF2-40B4-BE49-F238E27FC236}">
                <a16:creationId xmlns:a16="http://schemas.microsoft.com/office/drawing/2014/main" id="{39FB84D0-53C2-72CF-9867-6814DA002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A7308DED-B349-0DFF-2B74-FCA47B94A269}"/>
              </a:ext>
            </a:extLst>
          </p:cNvPr>
          <p:cNvSpPr txBox="1"/>
          <p:nvPr/>
        </p:nvSpPr>
        <p:spPr>
          <a:xfrm>
            <a:off x="5446" y="803493"/>
            <a:ext cx="4463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M</a:t>
            </a:r>
          </a:p>
          <a:p>
            <a:pPr algn="ctr"/>
            <a:r>
              <a:rPr lang="fr-FR" sz="2400" dirty="0"/>
              <a:t>A</a:t>
            </a:r>
          </a:p>
          <a:p>
            <a:pPr algn="ctr"/>
            <a:r>
              <a:rPr lang="fr-FR" sz="2400" dirty="0"/>
              <a:t>T</a:t>
            </a:r>
          </a:p>
          <a:p>
            <a:pPr algn="ctr"/>
            <a:r>
              <a:rPr lang="fr-FR" sz="2400" dirty="0"/>
              <a:t>I</a:t>
            </a:r>
          </a:p>
          <a:p>
            <a:pPr algn="ctr"/>
            <a:r>
              <a:rPr lang="fr-FR" sz="2400" dirty="0"/>
              <a:t>N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B8A77FAD-0D88-43E0-47E1-222696E47E1E}"/>
              </a:ext>
            </a:extLst>
          </p:cNvPr>
          <p:cNvCxnSpPr>
            <a:cxnSpLocks/>
          </p:cNvCxnSpPr>
          <p:nvPr/>
        </p:nvCxnSpPr>
        <p:spPr>
          <a:xfrm>
            <a:off x="122465" y="3072347"/>
            <a:ext cx="966379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3727FD30-58A1-53F7-43FD-413D4BA4924D}"/>
              </a:ext>
            </a:extLst>
          </p:cNvPr>
          <p:cNvSpPr txBox="1"/>
          <p:nvPr/>
        </p:nvSpPr>
        <p:spPr>
          <a:xfrm>
            <a:off x="-315684" y="3072347"/>
            <a:ext cx="11974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A</a:t>
            </a:r>
          </a:p>
          <a:p>
            <a:pPr algn="ctr"/>
            <a:r>
              <a:rPr lang="fr-FR" sz="2400" dirty="0"/>
              <a:t>P</a:t>
            </a:r>
          </a:p>
          <a:p>
            <a:pPr algn="ctr"/>
            <a:r>
              <a:rPr lang="fr-FR" sz="2400" dirty="0"/>
              <a:t>R</a:t>
            </a:r>
          </a:p>
          <a:p>
            <a:pPr algn="ctr"/>
            <a:r>
              <a:rPr lang="fr-FR" sz="2400" dirty="0"/>
              <a:t>E</a:t>
            </a:r>
          </a:p>
          <a:p>
            <a:pPr algn="ctr"/>
            <a:r>
              <a:rPr lang="fr-FR" sz="2400" dirty="0"/>
              <a:t>S</a:t>
            </a:r>
          </a:p>
          <a:p>
            <a:pPr algn="ctr"/>
            <a:r>
              <a:rPr lang="fr-FR" sz="2400" dirty="0"/>
              <a:t>-</a:t>
            </a:r>
          </a:p>
          <a:p>
            <a:pPr algn="ctr"/>
            <a:r>
              <a:rPr lang="fr-FR" sz="2400" dirty="0"/>
              <a:t>M</a:t>
            </a:r>
          </a:p>
          <a:p>
            <a:pPr algn="ctr"/>
            <a:r>
              <a:rPr lang="fr-FR" sz="2400" dirty="0"/>
              <a:t>I</a:t>
            </a:r>
          </a:p>
          <a:p>
            <a:pPr algn="ctr"/>
            <a:r>
              <a:rPr lang="fr-FR" sz="2400" dirty="0"/>
              <a:t>D</a:t>
            </a:r>
          </a:p>
          <a:p>
            <a:pPr algn="ctr"/>
            <a:r>
              <a:rPr lang="fr-FR" sz="2400" dirty="0"/>
              <a:t>I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C60E94B-B534-6991-60A7-6E14036BEC79}"/>
              </a:ext>
            </a:extLst>
          </p:cNvPr>
          <p:cNvSpPr txBox="1"/>
          <p:nvPr/>
        </p:nvSpPr>
        <p:spPr>
          <a:xfrm>
            <a:off x="821870" y="52626"/>
            <a:ext cx="1153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Lucida Calligraphy" panose="03010101010101010101" pitchFamily="66" charset="0"/>
              </a:rPr>
              <a:t>26/08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A5DD49-1BC4-CBD6-8259-F07494DC4979}"/>
              </a:ext>
            </a:extLst>
          </p:cNvPr>
          <p:cNvSpPr/>
          <p:nvPr/>
        </p:nvSpPr>
        <p:spPr>
          <a:xfrm>
            <a:off x="451760" y="566916"/>
            <a:ext cx="1779789" cy="24121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FAB4AC6-1D36-0E5C-5F41-83C666D66667}"/>
              </a:ext>
            </a:extLst>
          </p:cNvPr>
          <p:cNvSpPr/>
          <p:nvPr/>
        </p:nvSpPr>
        <p:spPr>
          <a:xfrm>
            <a:off x="449047" y="3165624"/>
            <a:ext cx="1779789" cy="35073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87FB490-D0D2-6418-F13C-5DC6C038300F}"/>
              </a:ext>
            </a:extLst>
          </p:cNvPr>
          <p:cNvSpPr/>
          <p:nvPr/>
        </p:nvSpPr>
        <p:spPr>
          <a:xfrm>
            <a:off x="2347942" y="566915"/>
            <a:ext cx="1779789" cy="61052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3232B55-A190-8779-ECCF-56F9C95FCE43}"/>
              </a:ext>
            </a:extLst>
          </p:cNvPr>
          <p:cNvSpPr txBox="1"/>
          <p:nvPr/>
        </p:nvSpPr>
        <p:spPr>
          <a:xfrm>
            <a:off x="2756807" y="33554"/>
            <a:ext cx="1153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Lucida Calligraphy" panose="03010101010101010101" pitchFamily="66" charset="0"/>
              </a:rPr>
              <a:t>27/08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D465460-6930-8D6A-E4BE-604AED8F3864}"/>
              </a:ext>
            </a:extLst>
          </p:cNvPr>
          <p:cNvSpPr txBox="1"/>
          <p:nvPr/>
        </p:nvSpPr>
        <p:spPr>
          <a:xfrm>
            <a:off x="4610099" y="52626"/>
            <a:ext cx="1153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Lucida Calligraphy" panose="03010101010101010101" pitchFamily="66" charset="0"/>
              </a:rPr>
              <a:t>28/08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C6C61EF-2855-6D63-0C45-61F9865401CE}"/>
              </a:ext>
            </a:extLst>
          </p:cNvPr>
          <p:cNvSpPr/>
          <p:nvPr/>
        </p:nvSpPr>
        <p:spPr>
          <a:xfrm>
            <a:off x="4230789" y="566915"/>
            <a:ext cx="1779789" cy="24121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FBD9537-632E-7C2B-BBCD-061BDF74B691}"/>
              </a:ext>
            </a:extLst>
          </p:cNvPr>
          <p:cNvSpPr/>
          <p:nvPr/>
        </p:nvSpPr>
        <p:spPr>
          <a:xfrm>
            <a:off x="4230788" y="3164877"/>
            <a:ext cx="1779789" cy="35073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22CD60F-76DD-4FAE-707E-54E8B81BAEC2}"/>
              </a:ext>
            </a:extLst>
          </p:cNvPr>
          <p:cNvSpPr txBox="1"/>
          <p:nvPr/>
        </p:nvSpPr>
        <p:spPr>
          <a:xfrm>
            <a:off x="6468836" y="52626"/>
            <a:ext cx="1153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Lucida Calligraphy" panose="03010101010101010101" pitchFamily="66" charset="0"/>
              </a:rPr>
              <a:t>29/08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FC71F2-11D9-B70A-6ADA-7E2055BBBD18}"/>
              </a:ext>
            </a:extLst>
          </p:cNvPr>
          <p:cNvSpPr/>
          <p:nvPr/>
        </p:nvSpPr>
        <p:spPr>
          <a:xfrm>
            <a:off x="6113634" y="566160"/>
            <a:ext cx="1779789" cy="61060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6BD8CFB-BB07-7D2A-D283-52E0FE4EA8C6}"/>
              </a:ext>
            </a:extLst>
          </p:cNvPr>
          <p:cNvSpPr txBox="1"/>
          <p:nvPr/>
        </p:nvSpPr>
        <p:spPr>
          <a:xfrm>
            <a:off x="8333015" y="33554"/>
            <a:ext cx="1153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Lucida Calligraphy" panose="03010101010101010101" pitchFamily="66" charset="0"/>
              </a:rPr>
              <a:t>30/08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DF51604-7CEF-C02D-5ABE-1FB9E6B9C13B}"/>
              </a:ext>
            </a:extLst>
          </p:cNvPr>
          <p:cNvSpPr/>
          <p:nvPr/>
        </p:nvSpPr>
        <p:spPr>
          <a:xfrm>
            <a:off x="7991491" y="566913"/>
            <a:ext cx="1836931" cy="61052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593E437E-F7E4-6B7A-47E8-27EBD074D484}"/>
              </a:ext>
            </a:extLst>
          </p:cNvPr>
          <p:cNvSpPr txBox="1"/>
          <p:nvPr/>
        </p:nvSpPr>
        <p:spPr>
          <a:xfrm rot="20499413">
            <a:off x="442080" y="604781"/>
            <a:ext cx="740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2">
                    <a:lumMod val="75000"/>
                  </a:schemeClr>
                </a:solidFill>
                <a:latin typeface="Lucida Calligraphy" panose="03010101010101010101" pitchFamily="66" charset="0"/>
              </a:rPr>
              <a:t>Inde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9C0008A0-4000-7F1A-BDC6-EE9E4F8506D1}"/>
              </a:ext>
            </a:extLst>
          </p:cNvPr>
          <p:cNvSpPr txBox="1"/>
          <p:nvPr/>
        </p:nvSpPr>
        <p:spPr>
          <a:xfrm>
            <a:off x="601502" y="876091"/>
            <a:ext cx="149004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latin typeface="Lucida Calligraphy" panose="03010101010101010101" pitchFamily="66" charset="0"/>
              </a:rPr>
              <a:t>Activités manuelles: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Eléphant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Créer ton mandala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2ACAB38D-939E-4E6D-C20E-ECD39AF227BB}"/>
              </a:ext>
            </a:extLst>
          </p:cNvPr>
          <p:cNvSpPr txBox="1"/>
          <p:nvPr/>
        </p:nvSpPr>
        <p:spPr>
          <a:xfrm>
            <a:off x="767444" y="3949511"/>
            <a:ext cx="12083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u="sng" dirty="0">
                <a:latin typeface="Lucida Calligraphy" panose="03010101010101010101" pitchFamily="66" charset="0"/>
              </a:rPr>
              <a:t>Jeu:</a:t>
            </a:r>
          </a:p>
          <a:p>
            <a:pPr algn="ctr"/>
            <a:endParaRPr lang="fr-FR" sz="2000" dirty="0">
              <a:latin typeface="Lucida Calligraphy" panose="03010101010101010101" pitchFamily="66" charset="0"/>
            </a:endParaRPr>
          </a:p>
          <a:p>
            <a:pPr algn="ctr"/>
            <a:r>
              <a:rPr lang="fr-FR" sz="2000" dirty="0">
                <a:latin typeface="Lucida Calligraphy" panose="03010101010101010101" pitchFamily="66" charset="0"/>
              </a:rPr>
              <a:t>Téque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811F35C9-C068-F064-549A-1D09516C903B}"/>
              </a:ext>
            </a:extLst>
          </p:cNvPr>
          <p:cNvSpPr txBox="1"/>
          <p:nvPr/>
        </p:nvSpPr>
        <p:spPr>
          <a:xfrm>
            <a:off x="2420196" y="672263"/>
            <a:ext cx="166319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latin typeface="Lucida Calligraphy" panose="03010101010101010101" pitchFamily="66" charset="0"/>
              </a:rPr>
              <a:t>Evènement: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Journée</a:t>
            </a: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 </a:t>
            </a: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Rollers</a:t>
            </a: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Vélo</a:t>
            </a: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Trottinette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Ramène ce que tu as à la maison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endParaRPr lang="fr-FR" dirty="0">
              <a:solidFill>
                <a:srgbClr val="FF0000"/>
              </a:solidFill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solidFill>
                  <a:srgbClr val="FF0000"/>
                </a:solidFill>
                <a:latin typeface="Lucida Calligraphy" panose="03010101010101010101" pitchFamily="66" charset="0"/>
              </a:rPr>
              <a:t>Surtout oublie pas les protections et</a:t>
            </a:r>
          </a:p>
          <a:p>
            <a:pPr algn="ctr"/>
            <a:r>
              <a:rPr lang="fr-FR" dirty="0">
                <a:solidFill>
                  <a:srgbClr val="FF0000"/>
                </a:solidFill>
                <a:latin typeface="Lucida Calligraphy" panose="03010101010101010101" pitchFamily="66" charset="0"/>
              </a:rPr>
              <a:t>le casque !!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03DC72E7-28E0-8595-0CCA-035ABBD96575}"/>
              </a:ext>
            </a:extLst>
          </p:cNvPr>
          <p:cNvSpPr txBox="1"/>
          <p:nvPr/>
        </p:nvSpPr>
        <p:spPr>
          <a:xfrm rot="20549399">
            <a:off x="4181882" y="576502"/>
            <a:ext cx="1072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2">
                    <a:lumMod val="75000"/>
                  </a:schemeClr>
                </a:solidFill>
                <a:latin typeface="Lucida Calligraphy" panose="03010101010101010101" pitchFamily="66" charset="0"/>
              </a:rPr>
              <a:t>Kenya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C980586A-FB93-3572-5218-4B457F8E7A34}"/>
              </a:ext>
            </a:extLst>
          </p:cNvPr>
          <p:cNvSpPr txBox="1"/>
          <p:nvPr/>
        </p:nvSpPr>
        <p:spPr>
          <a:xfrm>
            <a:off x="4323866" y="960082"/>
            <a:ext cx="15636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latin typeface="Lucida Calligraphy" panose="03010101010101010101" pitchFamily="66" charset="0"/>
              </a:rPr>
              <a:t>Activités manuelles: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Bracelet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Ombre d’arbre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BFEAE3D8-6009-35DC-DE31-57620CAE5A2D}"/>
              </a:ext>
            </a:extLst>
          </p:cNvPr>
          <p:cNvSpPr txBox="1"/>
          <p:nvPr/>
        </p:nvSpPr>
        <p:spPr>
          <a:xfrm>
            <a:off x="4371119" y="3951212"/>
            <a:ext cx="13658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u="sng" dirty="0">
                <a:latin typeface="Lucida Calligraphy" panose="03010101010101010101" pitchFamily="66" charset="0"/>
              </a:rPr>
              <a:t>Jeu:</a:t>
            </a:r>
          </a:p>
          <a:p>
            <a:pPr algn="ctr"/>
            <a:endParaRPr lang="fr-FR" sz="2000" dirty="0">
              <a:latin typeface="Lucida Calligraphy" panose="03010101010101010101" pitchFamily="66" charset="0"/>
            </a:endParaRPr>
          </a:p>
          <a:p>
            <a:pPr algn="ctr"/>
            <a:r>
              <a:rPr lang="fr-FR" sz="2000" dirty="0">
                <a:latin typeface="Lucida Calligraphy" panose="03010101010101010101" pitchFamily="66" charset="0"/>
              </a:rPr>
              <a:t>Memory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500257B5-BB9A-976C-ED1A-EF8C36FB609D}"/>
              </a:ext>
            </a:extLst>
          </p:cNvPr>
          <p:cNvSpPr txBox="1"/>
          <p:nvPr/>
        </p:nvSpPr>
        <p:spPr>
          <a:xfrm>
            <a:off x="6113633" y="761168"/>
            <a:ext cx="180028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latin typeface="Lucida Calligraphy" panose="03010101010101010101" pitchFamily="66" charset="0"/>
              </a:rPr>
              <a:t>Evènement:</a:t>
            </a:r>
            <a:endParaRPr lang="fr-FR" dirty="0">
              <a:latin typeface="Lucida Calligraphy" panose="03010101010101010101" pitchFamily="66" charset="0"/>
            </a:endParaRP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Journée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Parc de la Corbie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dirty="0">
                <a:latin typeface="Lucida Calligraphy" panose="03010101010101010101" pitchFamily="66" charset="0"/>
              </a:rPr>
              <a:t>Ramène un sac à dos avec une gourde, casquette et crème solaire</a:t>
            </a: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endParaRPr lang="fr-FR" dirty="0">
              <a:latin typeface="Lucida Calligraphy" panose="03010101010101010101" pitchFamily="66" charset="0"/>
            </a:endParaRPr>
          </a:p>
          <a:p>
            <a:pPr algn="ctr"/>
            <a:r>
              <a:rPr lang="fr-FR" sz="2000" dirty="0">
                <a:solidFill>
                  <a:srgbClr val="FF0000"/>
                </a:solidFill>
                <a:latin typeface="Lucida Calligraphy" panose="03010101010101010101" pitchFamily="66" charset="0"/>
              </a:rPr>
              <a:t>Baskets</a:t>
            </a:r>
          </a:p>
          <a:p>
            <a:pPr algn="ctr"/>
            <a:r>
              <a:rPr lang="fr-FR" sz="2000" dirty="0">
                <a:solidFill>
                  <a:srgbClr val="FF0000"/>
                </a:solidFill>
                <a:latin typeface="Lucida Calligraphy" panose="03010101010101010101" pitchFamily="66" charset="0"/>
              </a:rPr>
              <a:t>Obligatoires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8FE22A2B-599D-2D17-35C9-702ECD126A9A}"/>
              </a:ext>
            </a:extLst>
          </p:cNvPr>
          <p:cNvSpPr txBox="1"/>
          <p:nvPr/>
        </p:nvSpPr>
        <p:spPr>
          <a:xfrm>
            <a:off x="7993231" y="1641383"/>
            <a:ext cx="170867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Lucida Calligraphy" panose="03010101010101010101" pitchFamily="66" charset="0"/>
              </a:rPr>
              <a:t>Grand Jeu</a:t>
            </a:r>
          </a:p>
          <a:p>
            <a:pPr algn="ctr"/>
            <a:endParaRPr lang="fr-FR" sz="2400" dirty="0">
              <a:latin typeface="Lucida Calligraphy" panose="03010101010101010101" pitchFamily="66" charset="0"/>
            </a:endParaRPr>
          </a:p>
          <a:p>
            <a:pPr algn="ctr"/>
            <a:endParaRPr lang="fr-FR" sz="2400" dirty="0">
              <a:latin typeface="Lucida Calligraphy" panose="03010101010101010101" pitchFamily="66" charset="0"/>
            </a:endParaRPr>
          </a:p>
          <a:p>
            <a:pPr algn="ctr"/>
            <a:endParaRPr lang="fr-FR" sz="2400" dirty="0">
              <a:latin typeface="Lucida Calligraphy" panose="03010101010101010101" pitchFamily="66" charset="0"/>
            </a:endParaRPr>
          </a:p>
          <a:p>
            <a:pPr algn="ctr"/>
            <a:r>
              <a:rPr lang="fr-FR" sz="2400" dirty="0">
                <a:latin typeface="Lucida Calligraphy" panose="03010101010101010101" pitchFamily="66" charset="0"/>
              </a:rPr>
              <a:t>Fin des vacances d’été</a:t>
            </a:r>
          </a:p>
        </p:txBody>
      </p:sp>
    </p:spTree>
    <p:extLst>
      <p:ext uri="{BB962C8B-B14F-4D97-AF65-F5344CB8AC3E}">
        <p14:creationId xmlns:p14="http://schemas.microsoft.com/office/powerpoint/2010/main" val="42114478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195</TotalTime>
  <Words>822</Words>
  <Application>Microsoft Office PowerPoint</Application>
  <PresentationFormat>Format A4 (210 x 297 mm)</PresentationFormat>
  <Paragraphs>520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Lucida Calligraphy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charlotte marchand</dc:creator>
  <cp:lastModifiedBy>CLSH LONGPERRIER</cp:lastModifiedBy>
  <cp:revision>15</cp:revision>
  <dcterms:created xsi:type="dcterms:W3CDTF">2024-06-03T07:08:59Z</dcterms:created>
  <dcterms:modified xsi:type="dcterms:W3CDTF">2024-06-18T06:53:05Z</dcterms:modified>
</cp:coreProperties>
</file>