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43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38F7-523E-44BF-824D-A32E202913BE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D60C-527D-4AEF-A65E-4B7F48C93A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4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38F7-523E-44BF-824D-A32E202913BE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D60C-527D-4AEF-A65E-4B7F48C93A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1138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38F7-523E-44BF-824D-A32E202913BE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D60C-527D-4AEF-A65E-4B7F48C93A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275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38F7-523E-44BF-824D-A32E202913BE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D60C-527D-4AEF-A65E-4B7F48C93A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429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38F7-523E-44BF-824D-A32E202913BE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D60C-527D-4AEF-A65E-4B7F48C93A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9918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38F7-523E-44BF-824D-A32E202913BE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D60C-527D-4AEF-A65E-4B7F48C93A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32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38F7-523E-44BF-824D-A32E202913BE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D60C-527D-4AEF-A65E-4B7F48C93A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702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38F7-523E-44BF-824D-A32E202913BE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D60C-527D-4AEF-A65E-4B7F48C93A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1022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38F7-523E-44BF-824D-A32E202913BE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D60C-527D-4AEF-A65E-4B7F48C93A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8441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38F7-523E-44BF-824D-A32E202913BE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D60C-527D-4AEF-A65E-4B7F48C93A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6731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38F7-523E-44BF-824D-A32E202913BE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D60C-527D-4AEF-A65E-4B7F48C93A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1474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5A38F7-523E-44BF-824D-A32E202913BE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4CD60C-527D-4AEF-A65E-4B7F48C93A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064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peinture, art, Peinture artistique, Dessin d’enfant&#10;&#10;Description générée automatiquement">
            <a:extLst>
              <a:ext uri="{FF2B5EF4-FFF2-40B4-BE49-F238E27FC236}">
                <a16:creationId xmlns:a16="http://schemas.microsoft.com/office/drawing/2014/main" id="{3CF1B4F0-C7CF-48D5-8FC1-5C56B5317E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98" b="12031"/>
          <a:stretch/>
        </p:blipFill>
        <p:spPr>
          <a:xfrm>
            <a:off x="16" y="0"/>
            <a:ext cx="9905984" cy="6857999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88179AE5-8DE7-DC6A-9E58-B3FBDBE29BC4}"/>
              </a:ext>
            </a:extLst>
          </p:cNvPr>
          <p:cNvSpPr txBox="1"/>
          <p:nvPr/>
        </p:nvSpPr>
        <p:spPr>
          <a:xfrm>
            <a:off x="106894" y="0"/>
            <a:ext cx="97991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latin typeface="Baguet Script" panose="00000500000000000000" pitchFamily="2" charset="0"/>
              </a:rPr>
              <a:t>Planning groupe Elémentaire CE1 – CE2 – CM1 – CM2</a:t>
            </a:r>
          </a:p>
          <a:p>
            <a:pPr algn="ctr"/>
            <a:r>
              <a:rPr lang="fr-FR" sz="3200" dirty="0">
                <a:latin typeface="Baguet Script" panose="00000500000000000000" pitchFamily="2" charset="0"/>
              </a:rPr>
              <a:t>Mercredis Avril – Mai – Juin - Juillet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7C550883-3939-0385-D35C-9C9998D4EA38}"/>
              </a:ext>
            </a:extLst>
          </p:cNvPr>
          <p:cNvSpPr/>
          <p:nvPr/>
        </p:nvSpPr>
        <p:spPr>
          <a:xfrm>
            <a:off x="4489366" y="1553351"/>
            <a:ext cx="2291938" cy="4631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4ECEE81-7163-5F66-2BAB-AB51360948B6}"/>
              </a:ext>
            </a:extLst>
          </p:cNvPr>
          <p:cNvSpPr txBox="1"/>
          <p:nvPr/>
        </p:nvSpPr>
        <p:spPr>
          <a:xfrm>
            <a:off x="4604656" y="1419792"/>
            <a:ext cx="1686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Baguet Script" panose="00000500000000000000" pitchFamily="2" charset="0"/>
              </a:rPr>
              <a:t>Thème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45CF39A-F46C-60B4-DF31-5E0018A0D3BB}"/>
              </a:ext>
            </a:extLst>
          </p:cNvPr>
          <p:cNvSpPr txBox="1"/>
          <p:nvPr/>
        </p:nvSpPr>
        <p:spPr>
          <a:xfrm rot="20187015">
            <a:off x="4238907" y="2533817"/>
            <a:ext cx="30875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>
                <a:latin typeface="Baguet Script" panose="00000500000000000000" pitchFamily="2" charset="0"/>
              </a:rPr>
              <a:t>L’Art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FC9F5147-24EB-1D55-B0D2-F389BFA649C9}"/>
              </a:ext>
            </a:extLst>
          </p:cNvPr>
          <p:cNvSpPr/>
          <p:nvPr/>
        </p:nvSpPr>
        <p:spPr>
          <a:xfrm>
            <a:off x="463138" y="4169838"/>
            <a:ext cx="3063833" cy="47436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D17ECDB-6F1E-00B5-18A5-D721D920B6DF}"/>
              </a:ext>
            </a:extLst>
          </p:cNvPr>
          <p:cNvSpPr txBox="1"/>
          <p:nvPr/>
        </p:nvSpPr>
        <p:spPr>
          <a:xfrm>
            <a:off x="444284" y="4065580"/>
            <a:ext cx="30594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Baguet Script" panose="00000500000000000000" pitchFamily="2" charset="0"/>
              </a:rPr>
              <a:t>Informations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13875C09-9AD6-9BF4-2D1C-D2695C48AC7C}"/>
              </a:ext>
            </a:extLst>
          </p:cNvPr>
          <p:cNvSpPr/>
          <p:nvPr/>
        </p:nvSpPr>
        <p:spPr>
          <a:xfrm>
            <a:off x="421027" y="4773465"/>
            <a:ext cx="3082687" cy="16392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Baguet Script" panose="00000500000000000000" pitchFamily="2" charset="0"/>
              </a:rPr>
              <a:t>Pour tout renseignements</a:t>
            </a:r>
          </a:p>
          <a:p>
            <a:pPr algn="ctr"/>
            <a:r>
              <a:rPr lang="fr-FR" sz="2000" dirty="0">
                <a:solidFill>
                  <a:schemeClr val="tx1"/>
                </a:solidFill>
                <a:latin typeface="Baguet Script" panose="00000500000000000000" pitchFamily="2" charset="0"/>
              </a:rPr>
              <a:t>contactez</a:t>
            </a:r>
          </a:p>
          <a:p>
            <a:pPr algn="ctr"/>
            <a:r>
              <a:rPr lang="fr-FR" sz="2000" dirty="0">
                <a:solidFill>
                  <a:schemeClr val="tx1"/>
                </a:solidFill>
                <a:latin typeface="Baguet Script" panose="00000500000000000000" pitchFamily="2" charset="0"/>
              </a:rPr>
              <a:t>L’accueil de loisirs</a:t>
            </a:r>
          </a:p>
          <a:p>
            <a:pPr algn="ctr"/>
            <a:r>
              <a:rPr lang="fr-FR" sz="2000" dirty="0">
                <a:solidFill>
                  <a:schemeClr val="tx1"/>
                </a:solidFill>
                <a:latin typeface="Baguet Script" panose="00000500000000000000" pitchFamily="2" charset="0"/>
              </a:rPr>
              <a:t>06.74.26.69.71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235A296A-09A5-DAFD-ABC2-C8B589BE78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6251" y="6107554"/>
            <a:ext cx="1768439" cy="683358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8348B5CC-BE10-AF60-FD72-1A11E43CE9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2825" y="6107554"/>
            <a:ext cx="1646063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71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238" y="0"/>
            <a:ext cx="9903523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Image 2" descr="Une image contenant peinture, art, Peinture artistique, Dessin d’enfant&#10;&#10;Description générée automatiquement">
            <a:extLst>
              <a:ext uri="{FF2B5EF4-FFF2-40B4-BE49-F238E27FC236}">
                <a16:creationId xmlns:a16="http://schemas.microsoft.com/office/drawing/2014/main" id="{3C142B4F-F017-336F-3579-F4A1A6EFE0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26" b="-1"/>
          <a:stretch/>
        </p:blipFill>
        <p:spPr>
          <a:xfrm>
            <a:off x="20" y="1282"/>
            <a:ext cx="9905980" cy="6856718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DEB2624B-E12F-695D-8C6C-638E7EEBB822}"/>
              </a:ext>
            </a:extLst>
          </p:cNvPr>
          <p:cNvSpPr txBox="1"/>
          <p:nvPr/>
        </p:nvSpPr>
        <p:spPr>
          <a:xfrm>
            <a:off x="56556" y="745645"/>
            <a:ext cx="3443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Baguet Script" panose="00000500000000000000" pitchFamily="2" charset="0"/>
              </a:rPr>
              <a:t>M</a:t>
            </a:r>
          </a:p>
          <a:p>
            <a:pPr algn="ctr"/>
            <a:r>
              <a:rPr lang="fr-FR" sz="2400" dirty="0">
                <a:latin typeface="Baguet Script" panose="00000500000000000000" pitchFamily="2" charset="0"/>
              </a:rPr>
              <a:t>A</a:t>
            </a:r>
          </a:p>
          <a:p>
            <a:pPr algn="ctr"/>
            <a:r>
              <a:rPr lang="fr-FR" sz="2400" dirty="0">
                <a:latin typeface="Baguet Script" panose="00000500000000000000" pitchFamily="2" charset="0"/>
              </a:rPr>
              <a:t>T</a:t>
            </a:r>
          </a:p>
          <a:p>
            <a:pPr algn="ctr"/>
            <a:r>
              <a:rPr lang="fr-FR" sz="2400" dirty="0">
                <a:latin typeface="Baguet Script" panose="00000500000000000000" pitchFamily="2" charset="0"/>
              </a:rPr>
              <a:t>I</a:t>
            </a:r>
          </a:p>
          <a:p>
            <a:pPr algn="ctr"/>
            <a:r>
              <a:rPr lang="fr-FR" sz="2400" dirty="0">
                <a:latin typeface="Baguet Script" panose="00000500000000000000" pitchFamily="2" charset="0"/>
              </a:rPr>
              <a:t>N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48C3AE56-B29B-F9D6-02A4-E64466BCB7DC}"/>
              </a:ext>
            </a:extLst>
          </p:cNvPr>
          <p:cNvCxnSpPr/>
          <p:nvPr/>
        </p:nvCxnSpPr>
        <p:spPr>
          <a:xfrm>
            <a:off x="309378" y="3429000"/>
            <a:ext cx="925025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FCD2A974-6912-A133-6CEE-F817B6BABFE4}"/>
              </a:ext>
            </a:extLst>
          </p:cNvPr>
          <p:cNvSpPr/>
          <p:nvPr/>
        </p:nvSpPr>
        <p:spPr>
          <a:xfrm>
            <a:off x="462775" y="543353"/>
            <a:ext cx="1758877" cy="27009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CB1188D-735B-66A1-DFE9-B4184723FE1A}"/>
              </a:ext>
            </a:extLst>
          </p:cNvPr>
          <p:cNvSpPr txBox="1"/>
          <p:nvPr/>
        </p:nvSpPr>
        <p:spPr>
          <a:xfrm>
            <a:off x="593767" y="-41422"/>
            <a:ext cx="1282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Baguet Script" panose="00000500000000000000" pitchFamily="2" charset="0"/>
              </a:rPr>
              <a:t>24/04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68186F-F71E-8A48-8C4C-D3521DF3C4EE}"/>
              </a:ext>
            </a:extLst>
          </p:cNvPr>
          <p:cNvSpPr/>
          <p:nvPr/>
        </p:nvSpPr>
        <p:spPr>
          <a:xfrm>
            <a:off x="2283487" y="546759"/>
            <a:ext cx="1758877" cy="27009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5AC737-EFF9-0491-2943-CF859ACB335B}"/>
              </a:ext>
            </a:extLst>
          </p:cNvPr>
          <p:cNvSpPr/>
          <p:nvPr/>
        </p:nvSpPr>
        <p:spPr>
          <a:xfrm>
            <a:off x="4104761" y="558634"/>
            <a:ext cx="1758877" cy="27009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A5E20A-9DE8-85CD-99F0-6EF359ED9084}"/>
              </a:ext>
            </a:extLst>
          </p:cNvPr>
          <p:cNvSpPr/>
          <p:nvPr/>
        </p:nvSpPr>
        <p:spPr>
          <a:xfrm>
            <a:off x="5952760" y="543353"/>
            <a:ext cx="1758877" cy="27009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23E29A7-2FDC-1945-A34D-ED033B9CDABE}"/>
              </a:ext>
            </a:extLst>
          </p:cNvPr>
          <p:cNvSpPr/>
          <p:nvPr/>
        </p:nvSpPr>
        <p:spPr>
          <a:xfrm>
            <a:off x="7800759" y="558634"/>
            <a:ext cx="1758877" cy="27009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80F7BDB-5B27-5955-C735-47D032F117D8}"/>
              </a:ext>
            </a:extLst>
          </p:cNvPr>
          <p:cNvSpPr txBox="1"/>
          <p:nvPr/>
        </p:nvSpPr>
        <p:spPr>
          <a:xfrm>
            <a:off x="2521657" y="-71356"/>
            <a:ext cx="1282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Baguet Script" panose="00000500000000000000" pitchFamily="2" charset="0"/>
              </a:rPr>
              <a:t>15/05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C82BEBC-11A9-2922-9ED7-4F8AC6D78854}"/>
              </a:ext>
            </a:extLst>
          </p:cNvPr>
          <p:cNvSpPr txBox="1"/>
          <p:nvPr/>
        </p:nvSpPr>
        <p:spPr>
          <a:xfrm>
            <a:off x="4324875" y="-41422"/>
            <a:ext cx="1282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Baguet Script" panose="00000500000000000000" pitchFamily="2" charset="0"/>
              </a:rPr>
              <a:t>22/05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F406CAE-DBC5-066E-BC02-CF5D13EA4253}"/>
              </a:ext>
            </a:extLst>
          </p:cNvPr>
          <p:cNvSpPr txBox="1"/>
          <p:nvPr/>
        </p:nvSpPr>
        <p:spPr>
          <a:xfrm>
            <a:off x="6190931" y="-42063"/>
            <a:ext cx="1282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Baguet Script" panose="00000500000000000000" pitchFamily="2" charset="0"/>
              </a:rPr>
              <a:t>29/05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1E6E11A-A2C7-BFDD-DDBE-B4566FB0FA88}"/>
              </a:ext>
            </a:extLst>
          </p:cNvPr>
          <p:cNvSpPr txBox="1"/>
          <p:nvPr/>
        </p:nvSpPr>
        <p:spPr>
          <a:xfrm>
            <a:off x="8055983" y="-42063"/>
            <a:ext cx="1282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Baguet Script" panose="00000500000000000000" pitchFamily="2" charset="0"/>
              </a:rPr>
              <a:t>05/06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E4C6B6A-79B6-2556-05C4-207717371ED2}"/>
              </a:ext>
            </a:extLst>
          </p:cNvPr>
          <p:cNvSpPr txBox="1"/>
          <p:nvPr/>
        </p:nvSpPr>
        <p:spPr>
          <a:xfrm>
            <a:off x="0" y="3572812"/>
            <a:ext cx="53439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Baguet Script" panose="00000500000000000000" pitchFamily="2" charset="0"/>
              </a:rPr>
              <a:t>A</a:t>
            </a:r>
          </a:p>
          <a:p>
            <a:pPr algn="ctr"/>
            <a:r>
              <a:rPr lang="fr-FR" sz="2000" dirty="0">
                <a:latin typeface="Baguet Script" panose="00000500000000000000" pitchFamily="2" charset="0"/>
              </a:rPr>
              <a:t>P</a:t>
            </a:r>
          </a:p>
          <a:p>
            <a:pPr algn="ctr"/>
            <a:r>
              <a:rPr lang="fr-FR" sz="2000" dirty="0">
                <a:latin typeface="Baguet Script" panose="00000500000000000000" pitchFamily="2" charset="0"/>
              </a:rPr>
              <a:t>R</a:t>
            </a:r>
          </a:p>
          <a:p>
            <a:pPr algn="ctr"/>
            <a:r>
              <a:rPr lang="fr-FR" sz="2000" dirty="0">
                <a:latin typeface="Baguet Script" panose="00000500000000000000" pitchFamily="2" charset="0"/>
              </a:rPr>
              <a:t>E</a:t>
            </a:r>
          </a:p>
          <a:p>
            <a:pPr algn="ctr"/>
            <a:r>
              <a:rPr lang="fr-FR" sz="2000" dirty="0">
                <a:latin typeface="Baguet Script" panose="00000500000000000000" pitchFamily="2" charset="0"/>
              </a:rPr>
              <a:t>S</a:t>
            </a:r>
          </a:p>
          <a:p>
            <a:pPr algn="ctr"/>
            <a:r>
              <a:rPr lang="fr-FR" sz="2000" dirty="0">
                <a:latin typeface="Baguet Script" panose="00000500000000000000" pitchFamily="2" charset="0"/>
              </a:rPr>
              <a:t>-</a:t>
            </a:r>
          </a:p>
          <a:p>
            <a:pPr algn="ctr"/>
            <a:r>
              <a:rPr lang="fr-FR" sz="2000" dirty="0">
                <a:latin typeface="Baguet Script" panose="00000500000000000000" pitchFamily="2" charset="0"/>
              </a:rPr>
              <a:t>M</a:t>
            </a:r>
          </a:p>
          <a:p>
            <a:pPr algn="ctr"/>
            <a:r>
              <a:rPr lang="fr-FR" sz="2000" dirty="0">
                <a:latin typeface="Baguet Script" panose="00000500000000000000" pitchFamily="2" charset="0"/>
              </a:rPr>
              <a:t>I</a:t>
            </a:r>
          </a:p>
          <a:p>
            <a:pPr algn="ctr"/>
            <a:r>
              <a:rPr lang="fr-FR" sz="2000" dirty="0">
                <a:latin typeface="Baguet Script" panose="00000500000000000000" pitchFamily="2" charset="0"/>
              </a:rPr>
              <a:t>D</a:t>
            </a:r>
          </a:p>
          <a:p>
            <a:pPr algn="ctr"/>
            <a:r>
              <a:rPr lang="fr-FR" sz="2000" dirty="0">
                <a:latin typeface="Baguet Script" panose="00000500000000000000" pitchFamily="2" charset="0"/>
              </a:rPr>
              <a:t>I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02245E1-3DF9-657F-D128-EBEDD755F0C8}"/>
              </a:ext>
            </a:extLst>
          </p:cNvPr>
          <p:cNvSpPr/>
          <p:nvPr/>
        </p:nvSpPr>
        <p:spPr>
          <a:xfrm>
            <a:off x="462775" y="4087406"/>
            <a:ext cx="1758877" cy="22272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0CA5D8D-CE4A-3604-3210-5B4695553137}"/>
              </a:ext>
            </a:extLst>
          </p:cNvPr>
          <p:cNvSpPr/>
          <p:nvPr/>
        </p:nvSpPr>
        <p:spPr>
          <a:xfrm>
            <a:off x="2283485" y="4087406"/>
            <a:ext cx="1758877" cy="22272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6005F8F-93DA-AFFB-C12C-0A76324C1EE7}"/>
              </a:ext>
            </a:extLst>
          </p:cNvPr>
          <p:cNvSpPr/>
          <p:nvPr/>
        </p:nvSpPr>
        <p:spPr>
          <a:xfrm>
            <a:off x="4104761" y="4087405"/>
            <a:ext cx="1758877" cy="22272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927A125-784A-EEAE-5BBC-3216104E5B75}"/>
              </a:ext>
            </a:extLst>
          </p:cNvPr>
          <p:cNvSpPr/>
          <p:nvPr/>
        </p:nvSpPr>
        <p:spPr>
          <a:xfrm>
            <a:off x="5952760" y="4067624"/>
            <a:ext cx="1758877" cy="22272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ED5F5E0-E128-0115-EEAA-8D5D8698ECE8}"/>
              </a:ext>
            </a:extLst>
          </p:cNvPr>
          <p:cNvSpPr/>
          <p:nvPr/>
        </p:nvSpPr>
        <p:spPr>
          <a:xfrm>
            <a:off x="7800758" y="4067623"/>
            <a:ext cx="1758877" cy="22272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AA37833B-A519-A4DA-7D79-DCA9D32B77B8}"/>
              </a:ext>
            </a:extLst>
          </p:cNvPr>
          <p:cNvSpPr txBox="1"/>
          <p:nvPr/>
        </p:nvSpPr>
        <p:spPr>
          <a:xfrm>
            <a:off x="498509" y="632244"/>
            <a:ext cx="16601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Baguet Script" panose="00000500000000000000" pitchFamily="2" charset="0"/>
              </a:rPr>
              <a:t>Activité</a:t>
            </a:r>
          </a:p>
          <a:p>
            <a:pPr algn="ctr"/>
            <a:r>
              <a:rPr lang="fr-FR" u="sng" dirty="0">
                <a:latin typeface="Baguet Script" panose="00000500000000000000" pitchFamily="2" charset="0"/>
              </a:rPr>
              <a:t>manuelle:</a:t>
            </a:r>
          </a:p>
          <a:p>
            <a:pPr algn="ctr"/>
            <a:endParaRPr lang="fr-FR" dirty="0">
              <a:latin typeface="Baguet Script" panose="00000500000000000000" pitchFamily="2" charset="0"/>
            </a:endParaRPr>
          </a:p>
          <a:p>
            <a:pPr algn="ctr"/>
            <a:r>
              <a:rPr lang="fr-FR" dirty="0">
                <a:latin typeface="Baguet Script" panose="00000500000000000000" pitchFamily="2" charset="0"/>
              </a:rPr>
              <a:t>Dessin au plafond</a:t>
            </a:r>
          </a:p>
          <a:p>
            <a:pPr algn="ctr"/>
            <a:endParaRPr lang="fr-FR" dirty="0">
              <a:latin typeface="Baguet Script" panose="00000500000000000000" pitchFamily="2" charset="0"/>
            </a:endParaRPr>
          </a:p>
          <a:p>
            <a:pPr algn="ctr"/>
            <a:r>
              <a:rPr lang="fr-FR" dirty="0">
                <a:latin typeface="Baguet Script" panose="00000500000000000000" pitchFamily="2" charset="0"/>
              </a:rPr>
              <a:t>Prénom équilibre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E1B9C68E-DD4E-FFE6-5B56-7B461208D3E3}"/>
              </a:ext>
            </a:extLst>
          </p:cNvPr>
          <p:cNvSpPr txBox="1"/>
          <p:nvPr/>
        </p:nvSpPr>
        <p:spPr>
          <a:xfrm>
            <a:off x="2444432" y="653312"/>
            <a:ext cx="14915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Baguet Script" panose="00000500000000000000" pitchFamily="2" charset="0"/>
              </a:rPr>
              <a:t>Activité manuelle:</a:t>
            </a:r>
          </a:p>
          <a:p>
            <a:pPr algn="ctr"/>
            <a:endParaRPr lang="fr-FR" dirty="0">
              <a:latin typeface="Baguet Script" panose="00000500000000000000" pitchFamily="2" charset="0"/>
            </a:endParaRPr>
          </a:p>
          <a:p>
            <a:pPr algn="ctr"/>
            <a:r>
              <a:rPr lang="fr-FR" dirty="0">
                <a:latin typeface="Baguet Script" panose="00000500000000000000" pitchFamily="2" charset="0"/>
              </a:rPr>
              <a:t>Cercles </a:t>
            </a:r>
            <a:r>
              <a:rPr lang="fr-FR">
                <a:latin typeface="Baguet Script" panose="00000500000000000000" pitchFamily="2" charset="0"/>
              </a:rPr>
              <a:t>couleurs fleurs</a:t>
            </a:r>
            <a:endParaRPr lang="fr-FR" dirty="0">
              <a:latin typeface="Baguet Script" panose="00000500000000000000" pitchFamily="2" charset="0"/>
            </a:endParaRPr>
          </a:p>
          <a:p>
            <a:pPr algn="ctr"/>
            <a:endParaRPr lang="fr-FR" dirty="0">
              <a:latin typeface="Baguet Script" panose="00000500000000000000" pitchFamily="2" charset="0"/>
            </a:endParaRPr>
          </a:p>
          <a:p>
            <a:pPr algn="ctr"/>
            <a:r>
              <a:rPr lang="fr-FR" dirty="0">
                <a:latin typeface="Baguet Script" panose="00000500000000000000" pitchFamily="2" charset="0"/>
              </a:rPr>
              <a:t>Fleurs 3D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FF22C8CE-F890-C1A0-C855-3EAA34C73744}"/>
              </a:ext>
            </a:extLst>
          </p:cNvPr>
          <p:cNvSpPr txBox="1"/>
          <p:nvPr/>
        </p:nvSpPr>
        <p:spPr>
          <a:xfrm>
            <a:off x="4326598" y="706843"/>
            <a:ext cx="13152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Baguet Script" panose="00000500000000000000" pitchFamily="2" charset="0"/>
              </a:rPr>
              <a:t>Activité manuelle:</a:t>
            </a:r>
          </a:p>
          <a:p>
            <a:pPr algn="ctr"/>
            <a:endParaRPr lang="fr-FR" dirty="0">
              <a:latin typeface="Baguet Script" panose="00000500000000000000" pitchFamily="2" charset="0"/>
            </a:endParaRPr>
          </a:p>
          <a:p>
            <a:pPr algn="ctr"/>
            <a:r>
              <a:rPr lang="fr-FR" dirty="0">
                <a:latin typeface="Baguet Script" panose="00000500000000000000" pitchFamily="2" charset="0"/>
              </a:rPr>
              <a:t>Love</a:t>
            </a:r>
          </a:p>
          <a:p>
            <a:pPr algn="ctr"/>
            <a:endParaRPr lang="fr-FR" dirty="0">
              <a:latin typeface="Baguet Script" panose="00000500000000000000" pitchFamily="2" charset="0"/>
            </a:endParaRPr>
          </a:p>
          <a:p>
            <a:pPr algn="ctr"/>
            <a:r>
              <a:rPr lang="fr-FR" dirty="0">
                <a:latin typeface="Baguet Script" panose="00000500000000000000" pitchFamily="2" charset="0"/>
              </a:rPr>
              <a:t>Carte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72AA1560-11F0-7619-4F0C-8C5A1DD0ADB7}"/>
              </a:ext>
            </a:extLst>
          </p:cNvPr>
          <p:cNvSpPr txBox="1"/>
          <p:nvPr/>
        </p:nvSpPr>
        <p:spPr>
          <a:xfrm>
            <a:off x="6067640" y="625455"/>
            <a:ext cx="148455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Baguet Script" panose="00000500000000000000" pitchFamily="2" charset="0"/>
              </a:rPr>
              <a:t>Activité manuelle:</a:t>
            </a:r>
          </a:p>
          <a:p>
            <a:pPr algn="ctr"/>
            <a:endParaRPr lang="fr-FR" dirty="0">
              <a:latin typeface="Baguet Script" panose="00000500000000000000" pitchFamily="2" charset="0"/>
            </a:endParaRPr>
          </a:p>
          <a:p>
            <a:pPr algn="ctr"/>
            <a:r>
              <a:rPr lang="fr-FR" dirty="0">
                <a:latin typeface="Baguet Script" panose="00000500000000000000" pitchFamily="2" charset="0"/>
              </a:rPr>
              <a:t>Fleurs en tâche</a:t>
            </a:r>
          </a:p>
          <a:p>
            <a:pPr algn="ctr"/>
            <a:endParaRPr lang="fr-FR" dirty="0">
              <a:latin typeface="Baguet Script" panose="00000500000000000000" pitchFamily="2" charset="0"/>
            </a:endParaRPr>
          </a:p>
          <a:p>
            <a:pPr algn="ctr"/>
            <a:r>
              <a:rPr lang="fr-FR" dirty="0">
                <a:latin typeface="Baguet Script" panose="00000500000000000000" pitchFamily="2" charset="0"/>
              </a:rPr>
              <a:t>Boucle infinie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6C283AC3-B526-8395-0064-A6FC78A02EAC}"/>
              </a:ext>
            </a:extLst>
          </p:cNvPr>
          <p:cNvSpPr txBox="1"/>
          <p:nvPr/>
        </p:nvSpPr>
        <p:spPr>
          <a:xfrm>
            <a:off x="7903839" y="658990"/>
            <a:ext cx="15036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Baguet Script" panose="00000500000000000000" pitchFamily="2" charset="0"/>
              </a:rPr>
              <a:t>Activité manuelle:</a:t>
            </a:r>
          </a:p>
          <a:p>
            <a:pPr algn="ctr"/>
            <a:endParaRPr lang="fr-FR" u="sng" dirty="0">
              <a:latin typeface="Baguet Script" panose="00000500000000000000" pitchFamily="2" charset="0"/>
            </a:endParaRPr>
          </a:p>
          <a:p>
            <a:pPr algn="ctr"/>
            <a:r>
              <a:rPr lang="fr-FR" dirty="0">
                <a:latin typeface="Baguet Script" panose="00000500000000000000" pitchFamily="2" charset="0"/>
              </a:rPr>
              <a:t>Papillon Mondrian</a:t>
            </a:r>
          </a:p>
          <a:p>
            <a:pPr algn="ctr"/>
            <a:endParaRPr lang="fr-FR" dirty="0">
              <a:latin typeface="Baguet Script" panose="00000500000000000000" pitchFamily="2" charset="0"/>
            </a:endParaRPr>
          </a:p>
          <a:p>
            <a:pPr algn="ctr"/>
            <a:r>
              <a:rPr lang="fr-FR" dirty="0">
                <a:latin typeface="Baguet Script" panose="00000500000000000000" pitchFamily="2" charset="0"/>
              </a:rPr>
              <a:t>Coucher de soleil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37BD959C-C12B-3014-A96C-2EE1B421FDD3}"/>
              </a:ext>
            </a:extLst>
          </p:cNvPr>
          <p:cNvSpPr txBox="1"/>
          <p:nvPr/>
        </p:nvSpPr>
        <p:spPr>
          <a:xfrm>
            <a:off x="745676" y="4429496"/>
            <a:ext cx="11926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Baguet Script" panose="00000500000000000000" pitchFamily="2" charset="0"/>
              </a:rPr>
              <a:t>Jeu:</a:t>
            </a:r>
          </a:p>
          <a:p>
            <a:pPr algn="ctr"/>
            <a:endParaRPr lang="fr-FR" dirty="0">
              <a:latin typeface="Baguet Script" panose="00000500000000000000" pitchFamily="2" charset="0"/>
            </a:endParaRPr>
          </a:p>
          <a:p>
            <a:pPr algn="ctr"/>
            <a:r>
              <a:rPr lang="fr-FR" dirty="0">
                <a:latin typeface="Baguet Script" panose="00000500000000000000" pitchFamily="2" charset="0"/>
              </a:rPr>
              <a:t>La tour Eiffel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BA15E1C2-FF31-26CD-628E-FC973952AA6F}"/>
              </a:ext>
            </a:extLst>
          </p:cNvPr>
          <p:cNvSpPr txBox="1"/>
          <p:nvPr/>
        </p:nvSpPr>
        <p:spPr>
          <a:xfrm>
            <a:off x="2602421" y="4429496"/>
            <a:ext cx="11210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Baguet Script" panose="00000500000000000000" pitchFamily="2" charset="0"/>
              </a:rPr>
              <a:t>Jeu:</a:t>
            </a:r>
          </a:p>
          <a:p>
            <a:pPr algn="ctr"/>
            <a:endParaRPr lang="fr-FR" dirty="0">
              <a:latin typeface="Baguet Script" panose="00000500000000000000" pitchFamily="2" charset="0"/>
            </a:endParaRPr>
          </a:p>
          <a:p>
            <a:pPr algn="ctr"/>
            <a:r>
              <a:rPr lang="fr-FR" dirty="0">
                <a:latin typeface="Baguet Script" panose="00000500000000000000" pitchFamily="2" charset="0"/>
              </a:rPr>
              <a:t>Poule, Renard, Vipère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3652F9A2-F7E7-4B07-9051-283581C69C48}"/>
              </a:ext>
            </a:extLst>
          </p:cNvPr>
          <p:cNvSpPr txBox="1"/>
          <p:nvPr/>
        </p:nvSpPr>
        <p:spPr>
          <a:xfrm>
            <a:off x="4265498" y="4470918"/>
            <a:ext cx="13339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Baguet Script" panose="00000500000000000000" pitchFamily="2" charset="0"/>
              </a:rPr>
              <a:t>Jeu:</a:t>
            </a:r>
          </a:p>
          <a:p>
            <a:pPr algn="ctr"/>
            <a:endParaRPr lang="fr-FR" dirty="0">
              <a:latin typeface="Baguet Script" panose="00000500000000000000" pitchFamily="2" charset="0"/>
            </a:endParaRPr>
          </a:p>
          <a:p>
            <a:pPr algn="ctr"/>
            <a:r>
              <a:rPr lang="fr-FR" dirty="0">
                <a:latin typeface="Baguet Script" panose="00000500000000000000" pitchFamily="2" charset="0"/>
              </a:rPr>
              <a:t>Trouve l’objet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A1069DF-287B-57C5-BCFF-6134D8655A14}"/>
              </a:ext>
            </a:extLst>
          </p:cNvPr>
          <p:cNvSpPr txBox="1"/>
          <p:nvPr/>
        </p:nvSpPr>
        <p:spPr>
          <a:xfrm>
            <a:off x="6273561" y="4530011"/>
            <a:ext cx="12070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Baguet Script" panose="00000500000000000000" pitchFamily="2" charset="0"/>
              </a:rPr>
              <a:t>Jeu:</a:t>
            </a:r>
          </a:p>
          <a:p>
            <a:endParaRPr lang="fr-FR" dirty="0">
              <a:latin typeface="Baguet Script" panose="00000500000000000000" pitchFamily="2" charset="0"/>
            </a:endParaRPr>
          </a:p>
          <a:p>
            <a:r>
              <a:rPr lang="fr-FR" dirty="0">
                <a:latin typeface="Baguet Script" panose="00000500000000000000" pitchFamily="2" charset="0"/>
              </a:rPr>
              <a:t>Le hibou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AC5A5B9B-4409-0B78-89E4-A4AE36FAE4E3}"/>
              </a:ext>
            </a:extLst>
          </p:cNvPr>
          <p:cNvSpPr txBox="1"/>
          <p:nvPr/>
        </p:nvSpPr>
        <p:spPr>
          <a:xfrm>
            <a:off x="8088077" y="4429495"/>
            <a:ext cx="13132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Baguet Script" panose="00000500000000000000" pitchFamily="2" charset="0"/>
              </a:rPr>
              <a:t>Jeu:</a:t>
            </a:r>
          </a:p>
          <a:p>
            <a:pPr algn="ctr"/>
            <a:endParaRPr lang="fr-FR" dirty="0">
              <a:latin typeface="Baguet Script" panose="00000500000000000000" pitchFamily="2" charset="0"/>
            </a:endParaRPr>
          </a:p>
          <a:p>
            <a:pPr algn="ctr"/>
            <a:r>
              <a:rPr lang="fr-FR" dirty="0">
                <a:latin typeface="Baguet Script" panose="00000500000000000000" pitchFamily="2" charset="0"/>
              </a:rPr>
              <a:t>Balle américaine</a:t>
            </a:r>
          </a:p>
        </p:txBody>
      </p:sp>
    </p:spTree>
    <p:extLst>
      <p:ext uri="{BB962C8B-B14F-4D97-AF65-F5344CB8AC3E}">
        <p14:creationId xmlns:p14="http://schemas.microsoft.com/office/powerpoint/2010/main" val="715659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238" y="0"/>
            <a:ext cx="9903523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Image 2" descr="Une image contenant peinture, art, Peinture artistique, Dessin d’enfant&#10;&#10;Description générée automatiquement">
            <a:extLst>
              <a:ext uri="{FF2B5EF4-FFF2-40B4-BE49-F238E27FC236}">
                <a16:creationId xmlns:a16="http://schemas.microsoft.com/office/drawing/2014/main" id="{3C142B4F-F017-336F-3579-F4A1A6EFE0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26" b="-1"/>
          <a:stretch/>
        </p:blipFill>
        <p:spPr>
          <a:xfrm>
            <a:off x="20" y="1282"/>
            <a:ext cx="9905980" cy="6856718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DEB2624B-E12F-695D-8C6C-638E7EEBB822}"/>
              </a:ext>
            </a:extLst>
          </p:cNvPr>
          <p:cNvSpPr txBox="1"/>
          <p:nvPr/>
        </p:nvSpPr>
        <p:spPr>
          <a:xfrm>
            <a:off x="56556" y="745645"/>
            <a:ext cx="3443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Baguet Script" panose="00000500000000000000" pitchFamily="2" charset="0"/>
              </a:rPr>
              <a:t>M</a:t>
            </a:r>
          </a:p>
          <a:p>
            <a:pPr algn="ctr"/>
            <a:r>
              <a:rPr lang="fr-FR" sz="2400" dirty="0">
                <a:latin typeface="Baguet Script" panose="00000500000000000000" pitchFamily="2" charset="0"/>
              </a:rPr>
              <a:t>A</a:t>
            </a:r>
          </a:p>
          <a:p>
            <a:pPr algn="ctr"/>
            <a:r>
              <a:rPr lang="fr-FR" sz="2400" dirty="0">
                <a:latin typeface="Baguet Script" panose="00000500000000000000" pitchFamily="2" charset="0"/>
              </a:rPr>
              <a:t>T</a:t>
            </a:r>
          </a:p>
          <a:p>
            <a:pPr algn="ctr"/>
            <a:r>
              <a:rPr lang="fr-FR" sz="2400" dirty="0">
                <a:latin typeface="Baguet Script" panose="00000500000000000000" pitchFamily="2" charset="0"/>
              </a:rPr>
              <a:t>I</a:t>
            </a:r>
          </a:p>
          <a:p>
            <a:pPr algn="ctr"/>
            <a:r>
              <a:rPr lang="fr-FR" sz="2400" dirty="0">
                <a:latin typeface="Baguet Script" panose="00000500000000000000" pitchFamily="2" charset="0"/>
              </a:rPr>
              <a:t>N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48C3AE56-B29B-F9D6-02A4-E64466BCB7DC}"/>
              </a:ext>
            </a:extLst>
          </p:cNvPr>
          <p:cNvCxnSpPr>
            <a:cxnSpLocks/>
          </p:cNvCxnSpPr>
          <p:nvPr/>
        </p:nvCxnSpPr>
        <p:spPr>
          <a:xfrm>
            <a:off x="309378" y="3429000"/>
            <a:ext cx="740225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FCD2A974-6912-A133-6CEE-F817B6BABFE4}"/>
              </a:ext>
            </a:extLst>
          </p:cNvPr>
          <p:cNvSpPr/>
          <p:nvPr/>
        </p:nvSpPr>
        <p:spPr>
          <a:xfrm>
            <a:off x="462775" y="543353"/>
            <a:ext cx="1758877" cy="27009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CB1188D-735B-66A1-DFE9-B4184723FE1A}"/>
              </a:ext>
            </a:extLst>
          </p:cNvPr>
          <p:cNvSpPr txBox="1"/>
          <p:nvPr/>
        </p:nvSpPr>
        <p:spPr>
          <a:xfrm>
            <a:off x="593767" y="-41422"/>
            <a:ext cx="1282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Baguet Script" panose="00000500000000000000" pitchFamily="2" charset="0"/>
              </a:rPr>
              <a:t>12/06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68186F-F71E-8A48-8C4C-D3521DF3C4EE}"/>
              </a:ext>
            </a:extLst>
          </p:cNvPr>
          <p:cNvSpPr/>
          <p:nvPr/>
        </p:nvSpPr>
        <p:spPr>
          <a:xfrm>
            <a:off x="2283487" y="546759"/>
            <a:ext cx="1758877" cy="27009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5AC737-EFF9-0491-2943-CF859ACB335B}"/>
              </a:ext>
            </a:extLst>
          </p:cNvPr>
          <p:cNvSpPr/>
          <p:nvPr/>
        </p:nvSpPr>
        <p:spPr>
          <a:xfrm>
            <a:off x="4104761" y="558634"/>
            <a:ext cx="1758877" cy="27009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A5E20A-9DE8-85CD-99F0-6EF359ED9084}"/>
              </a:ext>
            </a:extLst>
          </p:cNvPr>
          <p:cNvSpPr/>
          <p:nvPr/>
        </p:nvSpPr>
        <p:spPr>
          <a:xfrm>
            <a:off x="5952760" y="543353"/>
            <a:ext cx="1758877" cy="27009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80F7BDB-5B27-5955-C735-47D032F117D8}"/>
              </a:ext>
            </a:extLst>
          </p:cNvPr>
          <p:cNvSpPr txBox="1"/>
          <p:nvPr/>
        </p:nvSpPr>
        <p:spPr>
          <a:xfrm>
            <a:off x="2521657" y="-71356"/>
            <a:ext cx="1282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Baguet Script" panose="00000500000000000000" pitchFamily="2" charset="0"/>
              </a:rPr>
              <a:t>19/06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C82BEBC-11A9-2922-9ED7-4F8AC6D78854}"/>
              </a:ext>
            </a:extLst>
          </p:cNvPr>
          <p:cNvSpPr txBox="1"/>
          <p:nvPr/>
        </p:nvSpPr>
        <p:spPr>
          <a:xfrm>
            <a:off x="4324875" y="-41422"/>
            <a:ext cx="1282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Baguet Script" panose="00000500000000000000" pitchFamily="2" charset="0"/>
              </a:rPr>
              <a:t>26/06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F406CAE-DBC5-066E-BC02-CF5D13EA4253}"/>
              </a:ext>
            </a:extLst>
          </p:cNvPr>
          <p:cNvSpPr txBox="1"/>
          <p:nvPr/>
        </p:nvSpPr>
        <p:spPr>
          <a:xfrm>
            <a:off x="6190931" y="-42063"/>
            <a:ext cx="1282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Baguet Script" panose="00000500000000000000" pitchFamily="2" charset="0"/>
              </a:rPr>
              <a:t>03/07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E4C6B6A-79B6-2556-05C4-207717371ED2}"/>
              </a:ext>
            </a:extLst>
          </p:cNvPr>
          <p:cNvSpPr txBox="1"/>
          <p:nvPr/>
        </p:nvSpPr>
        <p:spPr>
          <a:xfrm>
            <a:off x="0" y="3572812"/>
            <a:ext cx="53439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Baguet Script" panose="00000500000000000000" pitchFamily="2" charset="0"/>
              </a:rPr>
              <a:t>A</a:t>
            </a:r>
          </a:p>
          <a:p>
            <a:pPr algn="ctr"/>
            <a:r>
              <a:rPr lang="fr-FR" sz="2000" dirty="0">
                <a:latin typeface="Baguet Script" panose="00000500000000000000" pitchFamily="2" charset="0"/>
              </a:rPr>
              <a:t>P</a:t>
            </a:r>
          </a:p>
          <a:p>
            <a:pPr algn="ctr"/>
            <a:r>
              <a:rPr lang="fr-FR" sz="2000" dirty="0">
                <a:latin typeface="Baguet Script" panose="00000500000000000000" pitchFamily="2" charset="0"/>
              </a:rPr>
              <a:t>R</a:t>
            </a:r>
          </a:p>
          <a:p>
            <a:pPr algn="ctr"/>
            <a:r>
              <a:rPr lang="fr-FR" sz="2000" dirty="0">
                <a:latin typeface="Baguet Script" panose="00000500000000000000" pitchFamily="2" charset="0"/>
              </a:rPr>
              <a:t>E</a:t>
            </a:r>
          </a:p>
          <a:p>
            <a:pPr algn="ctr"/>
            <a:r>
              <a:rPr lang="fr-FR" sz="2000" dirty="0">
                <a:latin typeface="Baguet Script" panose="00000500000000000000" pitchFamily="2" charset="0"/>
              </a:rPr>
              <a:t>S</a:t>
            </a:r>
          </a:p>
          <a:p>
            <a:pPr algn="ctr"/>
            <a:r>
              <a:rPr lang="fr-FR" sz="2000" dirty="0">
                <a:latin typeface="Baguet Script" panose="00000500000000000000" pitchFamily="2" charset="0"/>
              </a:rPr>
              <a:t>-</a:t>
            </a:r>
          </a:p>
          <a:p>
            <a:pPr algn="ctr"/>
            <a:r>
              <a:rPr lang="fr-FR" sz="2000" dirty="0">
                <a:latin typeface="Baguet Script" panose="00000500000000000000" pitchFamily="2" charset="0"/>
              </a:rPr>
              <a:t>M</a:t>
            </a:r>
          </a:p>
          <a:p>
            <a:pPr algn="ctr"/>
            <a:r>
              <a:rPr lang="fr-FR" sz="2000" dirty="0">
                <a:latin typeface="Baguet Script" panose="00000500000000000000" pitchFamily="2" charset="0"/>
              </a:rPr>
              <a:t>I</a:t>
            </a:r>
          </a:p>
          <a:p>
            <a:pPr algn="ctr"/>
            <a:r>
              <a:rPr lang="fr-FR" sz="2000" dirty="0">
                <a:latin typeface="Baguet Script" panose="00000500000000000000" pitchFamily="2" charset="0"/>
              </a:rPr>
              <a:t>D</a:t>
            </a:r>
          </a:p>
          <a:p>
            <a:pPr algn="ctr"/>
            <a:r>
              <a:rPr lang="fr-FR" sz="2000" dirty="0">
                <a:latin typeface="Baguet Script" panose="00000500000000000000" pitchFamily="2" charset="0"/>
              </a:rPr>
              <a:t>I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02245E1-3DF9-657F-D128-EBEDD755F0C8}"/>
              </a:ext>
            </a:extLst>
          </p:cNvPr>
          <p:cNvSpPr/>
          <p:nvPr/>
        </p:nvSpPr>
        <p:spPr>
          <a:xfrm>
            <a:off x="462775" y="4087406"/>
            <a:ext cx="1758877" cy="22272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0CA5D8D-CE4A-3604-3210-5B4695553137}"/>
              </a:ext>
            </a:extLst>
          </p:cNvPr>
          <p:cNvSpPr/>
          <p:nvPr/>
        </p:nvSpPr>
        <p:spPr>
          <a:xfrm>
            <a:off x="2283485" y="4087406"/>
            <a:ext cx="1758877" cy="22272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6005F8F-93DA-AFFB-C12C-0A76324C1EE7}"/>
              </a:ext>
            </a:extLst>
          </p:cNvPr>
          <p:cNvSpPr/>
          <p:nvPr/>
        </p:nvSpPr>
        <p:spPr>
          <a:xfrm>
            <a:off x="4104761" y="4087405"/>
            <a:ext cx="1758877" cy="22272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927A125-784A-EEAE-5BBC-3216104E5B75}"/>
              </a:ext>
            </a:extLst>
          </p:cNvPr>
          <p:cNvSpPr/>
          <p:nvPr/>
        </p:nvSpPr>
        <p:spPr>
          <a:xfrm>
            <a:off x="5952760" y="4067624"/>
            <a:ext cx="1758877" cy="22272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AA37833B-A519-A4DA-7D79-DCA9D32B77B8}"/>
              </a:ext>
            </a:extLst>
          </p:cNvPr>
          <p:cNvSpPr txBox="1"/>
          <p:nvPr/>
        </p:nvSpPr>
        <p:spPr>
          <a:xfrm>
            <a:off x="498509" y="632244"/>
            <a:ext cx="16601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Baguet Script" panose="00000500000000000000" pitchFamily="2" charset="0"/>
              </a:rPr>
              <a:t>Activité</a:t>
            </a:r>
          </a:p>
          <a:p>
            <a:pPr algn="ctr"/>
            <a:r>
              <a:rPr lang="fr-FR" u="sng" dirty="0">
                <a:latin typeface="Baguet Script" panose="00000500000000000000" pitchFamily="2" charset="0"/>
              </a:rPr>
              <a:t>manuelle:</a:t>
            </a:r>
          </a:p>
          <a:p>
            <a:pPr algn="ctr"/>
            <a:endParaRPr lang="fr-FR" dirty="0">
              <a:latin typeface="Baguet Script" panose="00000500000000000000" pitchFamily="2" charset="0"/>
            </a:endParaRPr>
          </a:p>
          <a:p>
            <a:pPr algn="ctr"/>
            <a:r>
              <a:rPr lang="fr-FR" dirty="0">
                <a:latin typeface="Baguet Script" panose="00000500000000000000" pitchFamily="2" charset="0"/>
              </a:rPr>
              <a:t>Cœur sur la main</a:t>
            </a:r>
          </a:p>
          <a:p>
            <a:pPr algn="ctr"/>
            <a:endParaRPr lang="fr-FR" dirty="0">
              <a:latin typeface="Baguet Script" panose="00000500000000000000" pitchFamily="2" charset="0"/>
            </a:endParaRPr>
          </a:p>
          <a:p>
            <a:pPr algn="ctr"/>
            <a:r>
              <a:rPr lang="fr-FR" dirty="0">
                <a:latin typeface="Baguet Script" panose="00000500000000000000" pitchFamily="2" charset="0"/>
              </a:rPr>
              <a:t>Cœur en costard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E1B9C68E-DD4E-FFE6-5B56-7B461208D3E3}"/>
              </a:ext>
            </a:extLst>
          </p:cNvPr>
          <p:cNvSpPr txBox="1"/>
          <p:nvPr/>
        </p:nvSpPr>
        <p:spPr>
          <a:xfrm>
            <a:off x="2444432" y="653312"/>
            <a:ext cx="14915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Baguet Script" panose="00000500000000000000" pitchFamily="2" charset="0"/>
              </a:rPr>
              <a:t>Activité manuelle:</a:t>
            </a:r>
          </a:p>
          <a:p>
            <a:pPr algn="ctr"/>
            <a:endParaRPr lang="fr-FR" dirty="0">
              <a:latin typeface="Baguet Script" panose="00000500000000000000" pitchFamily="2" charset="0"/>
            </a:endParaRPr>
          </a:p>
          <a:p>
            <a:pPr algn="ctr"/>
            <a:r>
              <a:rPr lang="fr-FR" dirty="0">
                <a:latin typeface="Baguet Script" panose="00000500000000000000" pitchFamily="2" charset="0"/>
              </a:rPr>
              <a:t>Reflet dans l’eau</a:t>
            </a:r>
          </a:p>
          <a:p>
            <a:pPr algn="ctr"/>
            <a:endParaRPr lang="fr-FR" dirty="0">
              <a:latin typeface="Baguet Script" panose="00000500000000000000" pitchFamily="2" charset="0"/>
            </a:endParaRPr>
          </a:p>
          <a:p>
            <a:pPr algn="ctr"/>
            <a:r>
              <a:rPr lang="fr-FR" dirty="0">
                <a:latin typeface="Baguet Script" panose="00000500000000000000" pitchFamily="2" charset="0"/>
              </a:rPr>
              <a:t>Paysage couleur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FF22C8CE-F890-C1A0-C855-3EAA34C73744}"/>
              </a:ext>
            </a:extLst>
          </p:cNvPr>
          <p:cNvSpPr txBox="1"/>
          <p:nvPr/>
        </p:nvSpPr>
        <p:spPr>
          <a:xfrm>
            <a:off x="4326598" y="706843"/>
            <a:ext cx="13152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Baguet Script" panose="00000500000000000000" pitchFamily="2" charset="0"/>
              </a:rPr>
              <a:t>Activité manuelle:</a:t>
            </a:r>
          </a:p>
          <a:p>
            <a:pPr algn="ctr"/>
            <a:endParaRPr lang="fr-FR" dirty="0">
              <a:latin typeface="Baguet Script" panose="00000500000000000000" pitchFamily="2" charset="0"/>
            </a:endParaRPr>
          </a:p>
          <a:p>
            <a:pPr algn="ctr"/>
            <a:r>
              <a:rPr lang="fr-FR" dirty="0">
                <a:latin typeface="Baguet Script" panose="00000500000000000000" pitchFamily="2" charset="0"/>
              </a:rPr>
              <a:t>Chat relief</a:t>
            </a:r>
          </a:p>
          <a:p>
            <a:pPr algn="ctr"/>
            <a:endParaRPr lang="fr-FR" dirty="0">
              <a:latin typeface="Baguet Script" panose="00000500000000000000" pitchFamily="2" charset="0"/>
            </a:endParaRPr>
          </a:p>
          <a:p>
            <a:pPr algn="ctr"/>
            <a:r>
              <a:rPr lang="fr-FR" dirty="0">
                <a:latin typeface="Baguet Script" panose="00000500000000000000" pitchFamily="2" charset="0"/>
              </a:rPr>
              <a:t>Trou serrure imaginaire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72AA1560-11F0-7619-4F0C-8C5A1DD0ADB7}"/>
              </a:ext>
            </a:extLst>
          </p:cNvPr>
          <p:cNvSpPr txBox="1"/>
          <p:nvPr/>
        </p:nvSpPr>
        <p:spPr>
          <a:xfrm>
            <a:off x="6067640" y="625455"/>
            <a:ext cx="14845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Baguet Script" panose="00000500000000000000" pitchFamily="2" charset="0"/>
              </a:rPr>
              <a:t>Activité manuelle:</a:t>
            </a:r>
          </a:p>
          <a:p>
            <a:pPr algn="ctr"/>
            <a:endParaRPr lang="fr-FR" u="sng" dirty="0">
              <a:latin typeface="Baguet Script" panose="00000500000000000000" pitchFamily="2" charset="0"/>
            </a:endParaRPr>
          </a:p>
          <a:p>
            <a:pPr algn="ctr"/>
            <a:r>
              <a:rPr lang="fr-FR" dirty="0">
                <a:latin typeface="Baguet Script" panose="00000500000000000000" pitchFamily="2" charset="0"/>
              </a:rPr>
              <a:t>Traits d’Art</a:t>
            </a:r>
          </a:p>
          <a:p>
            <a:pPr algn="ctr"/>
            <a:endParaRPr lang="fr-FR" dirty="0">
              <a:latin typeface="Baguet Script" panose="00000500000000000000" pitchFamily="2" charset="0"/>
            </a:endParaRPr>
          </a:p>
          <a:p>
            <a:pPr algn="ctr"/>
            <a:endParaRPr lang="fr-FR" dirty="0">
              <a:latin typeface="Baguet Script" panose="00000500000000000000" pitchFamily="2" charset="0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37BD959C-C12B-3014-A96C-2EE1B421FDD3}"/>
              </a:ext>
            </a:extLst>
          </p:cNvPr>
          <p:cNvSpPr txBox="1"/>
          <p:nvPr/>
        </p:nvSpPr>
        <p:spPr>
          <a:xfrm>
            <a:off x="745676" y="4429496"/>
            <a:ext cx="11926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Baguet Script" panose="00000500000000000000" pitchFamily="2" charset="0"/>
              </a:rPr>
              <a:t>Jeu:</a:t>
            </a:r>
          </a:p>
          <a:p>
            <a:pPr algn="ctr"/>
            <a:endParaRPr lang="fr-FR" dirty="0">
              <a:latin typeface="Baguet Script" panose="00000500000000000000" pitchFamily="2" charset="0"/>
            </a:endParaRPr>
          </a:p>
          <a:p>
            <a:pPr algn="ctr"/>
            <a:r>
              <a:rPr lang="fr-FR" dirty="0">
                <a:latin typeface="Baguet Script" panose="00000500000000000000" pitchFamily="2" charset="0"/>
              </a:rPr>
              <a:t>Frisbee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BA15E1C2-FF31-26CD-628E-FC973952AA6F}"/>
              </a:ext>
            </a:extLst>
          </p:cNvPr>
          <p:cNvSpPr txBox="1"/>
          <p:nvPr/>
        </p:nvSpPr>
        <p:spPr>
          <a:xfrm>
            <a:off x="2602421" y="4429496"/>
            <a:ext cx="12617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Baguet Script" panose="00000500000000000000" pitchFamily="2" charset="0"/>
              </a:rPr>
              <a:t>Jeu:</a:t>
            </a:r>
          </a:p>
          <a:p>
            <a:pPr algn="ctr"/>
            <a:endParaRPr lang="fr-FR" dirty="0">
              <a:latin typeface="Baguet Script" panose="00000500000000000000" pitchFamily="2" charset="0"/>
            </a:endParaRPr>
          </a:p>
          <a:p>
            <a:pPr algn="ctr"/>
            <a:r>
              <a:rPr lang="fr-FR" dirty="0">
                <a:latin typeface="Baguet Script" panose="00000500000000000000" pitchFamily="2" charset="0"/>
              </a:rPr>
              <a:t>Parcours du combattant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3652F9A2-F7E7-4B07-9051-283581C69C48}"/>
              </a:ext>
            </a:extLst>
          </p:cNvPr>
          <p:cNvSpPr txBox="1"/>
          <p:nvPr/>
        </p:nvSpPr>
        <p:spPr>
          <a:xfrm>
            <a:off x="4265498" y="4470918"/>
            <a:ext cx="13339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Baguet Script" panose="00000500000000000000" pitchFamily="2" charset="0"/>
              </a:rPr>
              <a:t>Jeu:</a:t>
            </a:r>
          </a:p>
          <a:p>
            <a:pPr algn="ctr"/>
            <a:endParaRPr lang="fr-FR" u="sng" dirty="0">
              <a:latin typeface="Baguet Script" panose="00000500000000000000" pitchFamily="2" charset="0"/>
            </a:endParaRPr>
          </a:p>
          <a:p>
            <a:pPr algn="ctr"/>
            <a:r>
              <a:rPr lang="fr-FR" dirty="0">
                <a:latin typeface="Baguet Script" panose="00000500000000000000" pitchFamily="2" charset="0"/>
              </a:rPr>
              <a:t>Balle assise</a:t>
            </a:r>
          </a:p>
          <a:p>
            <a:pPr algn="ctr"/>
            <a:endParaRPr lang="fr-FR" dirty="0">
              <a:latin typeface="Baguet Script" panose="00000500000000000000" pitchFamily="2" charset="0"/>
            </a:endParaRPr>
          </a:p>
          <a:p>
            <a:pPr algn="ctr"/>
            <a:endParaRPr lang="fr-FR" dirty="0">
              <a:latin typeface="Baguet Script" panose="00000500000000000000" pitchFamily="2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A1069DF-287B-57C5-BCFF-6134D8655A14}"/>
              </a:ext>
            </a:extLst>
          </p:cNvPr>
          <p:cNvSpPr txBox="1"/>
          <p:nvPr/>
        </p:nvSpPr>
        <p:spPr>
          <a:xfrm>
            <a:off x="6101809" y="4431630"/>
            <a:ext cx="15207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Baguet Script" panose="00000500000000000000" pitchFamily="2" charset="0"/>
              </a:rPr>
              <a:t>Jeu:</a:t>
            </a:r>
          </a:p>
          <a:p>
            <a:endParaRPr lang="fr-FR" dirty="0">
              <a:latin typeface="Baguet Script" panose="00000500000000000000" pitchFamily="2" charset="0"/>
            </a:endParaRPr>
          </a:p>
          <a:p>
            <a:r>
              <a:rPr lang="fr-FR" dirty="0">
                <a:latin typeface="Baguet Script" panose="00000500000000000000" pitchFamily="2" charset="0"/>
              </a:rPr>
              <a:t>Super banane</a:t>
            </a:r>
          </a:p>
          <a:p>
            <a:endParaRPr lang="fr-FR" dirty="0">
              <a:latin typeface="Baguet Script" panose="00000500000000000000" pitchFamily="2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9DC8CE7-AEA5-E2F9-1D43-1A13800E3973}"/>
              </a:ext>
            </a:extLst>
          </p:cNvPr>
          <p:cNvSpPr txBox="1"/>
          <p:nvPr/>
        </p:nvSpPr>
        <p:spPr>
          <a:xfrm rot="20415180">
            <a:off x="7830708" y="1050846"/>
            <a:ext cx="19405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latin typeface="Baguet Script" panose="00000500000000000000" pitchFamily="2" charset="0"/>
              </a:rPr>
              <a:t>Bonnes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4C8FF61-F734-2EF0-1EB6-BD0DF2F13251}"/>
              </a:ext>
            </a:extLst>
          </p:cNvPr>
          <p:cNvSpPr txBox="1"/>
          <p:nvPr/>
        </p:nvSpPr>
        <p:spPr>
          <a:xfrm rot="20492910">
            <a:off x="7525664" y="2999304"/>
            <a:ext cx="25650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latin typeface="Baguet Script" panose="00000500000000000000" pitchFamily="2" charset="0"/>
              </a:rPr>
              <a:t>Vacances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C606D314-D712-76F7-1F4B-2F42311EC537}"/>
              </a:ext>
            </a:extLst>
          </p:cNvPr>
          <p:cNvSpPr txBox="1"/>
          <p:nvPr/>
        </p:nvSpPr>
        <p:spPr>
          <a:xfrm rot="20359579">
            <a:off x="8240109" y="4547094"/>
            <a:ext cx="12875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latin typeface="Baguet Script" panose="00000500000000000000" pitchFamily="2" charset="0"/>
              </a:rPr>
              <a:t>d’été</a:t>
            </a:r>
          </a:p>
        </p:txBody>
      </p:sp>
    </p:spTree>
    <p:extLst>
      <p:ext uri="{BB962C8B-B14F-4D97-AF65-F5344CB8AC3E}">
        <p14:creationId xmlns:p14="http://schemas.microsoft.com/office/powerpoint/2010/main" val="21212042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179</Words>
  <Application>Microsoft Office PowerPoint</Application>
  <PresentationFormat>Format A4 (210 x 297 mm)</PresentationFormat>
  <Paragraphs>123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Baguet Script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CLSH LONGPERRIER</dc:creator>
  <cp:lastModifiedBy>CLSH LONGPERRIER</cp:lastModifiedBy>
  <cp:revision>3</cp:revision>
  <dcterms:created xsi:type="dcterms:W3CDTF">2024-04-04T06:46:18Z</dcterms:created>
  <dcterms:modified xsi:type="dcterms:W3CDTF">2024-04-19T07:45:33Z</dcterms:modified>
</cp:coreProperties>
</file>